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6"/>
  </p:notesMasterIdLst>
  <p:sldIdLst>
    <p:sldId id="256" r:id="rId2"/>
    <p:sldId id="258" r:id="rId3"/>
    <p:sldId id="260" r:id="rId4"/>
    <p:sldId id="259" r:id="rId5"/>
    <p:sldId id="271" r:id="rId6"/>
    <p:sldId id="262" r:id="rId7"/>
    <p:sldId id="268" r:id="rId8"/>
    <p:sldId id="265" r:id="rId9"/>
    <p:sldId id="274" r:id="rId10"/>
    <p:sldId id="261" r:id="rId11"/>
    <p:sldId id="312" r:id="rId12"/>
    <p:sldId id="313" r:id="rId13"/>
    <p:sldId id="314" r:id="rId14"/>
    <p:sldId id="315" r:id="rId15"/>
    <p:sldId id="270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263" r:id="rId27"/>
    <p:sldId id="328" r:id="rId28"/>
    <p:sldId id="326" r:id="rId29"/>
    <p:sldId id="327" r:id="rId30"/>
    <p:sldId id="329" r:id="rId31"/>
    <p:sldId id="330" r:id="rId32"/>
    <p:sldId id="334" r:id="rId33"/>
    <p:sldId id="331" r:id="rId34"/>
    <p:sldId id="332" r:id="rId35"/>
    <p:sldId id="333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264" r:id="rId45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47"/>
    </p:embeddedFont>
    <p:embeddedFont>
      <p:font typeface="Anaheim" panose="020B0604020202020204" charset="0"/>
      <p:regular r:id="rId48"/>
    </p:embeddedFont>
    <p:embeddedFont>
      <p:font typeface="Bebas Neue" panose="020B0606020202050201" pitchFamily="34" charset="0"/>
      <p:regular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Lato Light" panose="020F0502020204030203" pitchFamily="34" charset="0"/>
      <p:regular r:id="rId54"/>
    </p:embeddedFont>
    <p:embeddedFont>
      <p:font typeface="Lucida Sans Typewriter" panose="020B0509030504030204" pitchFamily="49" charset="0"/>
      <p:regular r:id="rId55"/>
      <p:bold r:id="rId56"/>
      <p:italic r:id="rId57"/>
      <p:boldItalic r:id="rId58"/>
    </p:embeddedFont>
    <p:embeddedFont>
      <p:font typeface="Nunito Light" pitchFamily="2" charset="0"/>
      <p:regular r:id="rId59"/>
    </p:embeddedFont>
    <p:embeddedFont>
      <p:font typeface="Poppins" panose="000005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44890F-D6A0-415E-A00F-B98430263517}">
  <a:tblStyle styleId="{6444890F-D6A0-415E-A00F-B984302635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9ABB98-DB80-4CBE-B520-D59447C1DE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839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49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71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57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739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35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32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375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2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707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4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99" name="Google Shape;99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-6789333">
            <a:off x="-1733103" y="19562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 rot="10800000">
            <a:off x="190746" y="3262197"/>
            <a:ext cx="234788" cy="188409"/>
            <a:chOff x="4424582" y="1819850"/>
            <a:chExt cx="98427" cy="78984"/>
          </a:xfrm>
        </p:grpSpPr>
        <p:sp>
          <p:nvSpPr>
            <p:cNvPr id="104" name="Google Shape;104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1121725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713244" y="3705670"/>
            <a:ext cx="40590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>
            <a:off x="713225" y="893100"/>
            <a:ext cx="4059000" cy="28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304800" y="41447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4"/>
          <p:cNvGrpSpPr/>
          <p:nvPr/>
        </p:nvGrpSpPr>
        <p:grpSpPr>
          <a:xfrm>
            <a:off x="295247" y="666221"/>
            <a:ext cx="234196" cy="188409"/>
            <a:chOff x="5151797" y="479071"/>
            <a:chExt cx="234196" cy="188409"/>
          </a:xfrm>
        </p:grpSpPr>
        <p:sp>
          <p:nvSpPr>
            <p:cNvPr id="125" name="Google Shape;125;p14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4641350" y="3314902"/>
            <a:ext cx="379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8587325" y="39570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 rot="6171912">
            <a:off x="-1505705" y="2211863"/>
            <a:ext cx="2259353" cy="2189802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714313">
            <a:off x="8428959" y="157401"/>
            <a:ext cx="2230273" cy="1980546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8704040" y="1638900"/>
            <a:ext cx="360758" cy="258297"/>
            <a:chOff x="4992850" y="4345375"/>
            <a:chExt cx="607336" cy="638400"/>
          </a:xfrm>
        </p:grpSpPr>
        <p:sp>
          <p:nvSpPr>
            <p:cNvPr id="138" name="Google Shape;138;p1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203650" y="1422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315272" y="2270471"/>
            <a:ext cx="234196" cy="188409"/>
            <a:chOff x="5151797" y="479071"/>
            <a:chExt cx="234196" cy="188409"/>
          </a:xfrm>
        </p:grpSpPr>
        <p:sp>
          <p:nvSpPr>
            <p:cNvPr id="142" name="Google Shape;142;p16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6"/>
          <p:cNvSpPr/>
          <p:nvPr/>
        </p:nvSpPr>
        <p:spPr>
          <a:xfrm>
            <a:off x="166600" y="39303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/>
          <p:nvPr/>
        </p:nvSpPr>
        <p:spPr>
          <a:xfrm>
            <a:off x="-1190814" y="-484857"/>
            <a:ext cx="1944724" cy="2432477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3"/>
          <p:cNvSpPr/>
          <p:nvPr/>
        </p:nvSpPr>
        <p:spPr>
          <a:xfrm rot="-3555149">
            <a:off x="8293717" y="3656862"/>
            <a:ext cx="2410819" cy="2263625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3"/>
          <p:cNvGrpSpPr/>
          <p:nvPr/>
        </p:nvGrpSpPr>
        <p:grpSpPr>
          <a:xfrm>
            <a:off x="8543915" y="4363775"/>
            <a:ext cx="360758" cy="258297"/>
            <a:chOff x="4992850" y="4345375"/>
            <a:chExt cx="607336" cy="638400"/>
          </a:xfrm>
        </p:grpSpPr>
        <p:sp>
          <p:nvSpPr>
            <p:cNvPr id="235" name="Google Shape;235;p2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23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250497" y="2032371"/>
            <a:ext cx="234196" cy="188409"/>
            <a:chOff x="7827572" y="1634046"/>
            <a:chExt cx="234196" cy="188409"/>
          </a:xfrm>
        </p:grpSpPr>
        <p:sp>
          <p:nvSpPr>
            <p:cNvPr id="239" name="Google Shape;239;p23"/>
            <p:cNvSpPr/>
            <p:nvPr/>
          </p:nvSpPr>
          <p:spPr>
            <a:xfrm>
              <a:off x="7827572" y="163404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7937177" y="163404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8606904" y="3353147"/>
            <a:ext cx="234788" cy="188409"/>
            <a:chOff x="9104754" y="2072372"/>
            <a:chExt cx="234788" cy="188409"/>
          </a:xfrm>
        </p:grpSpPr>
        <p:sp>
          <p:nvSpPr>
            <p:cNvPr id="242" name="Google Shape;242;p23"/>
            <p:cNvSpPr/>
            <p:nvPr/>
          </p:nvSpPr>
          <p:spPr>
            <a:xfrm>
              <a:off x="9214275" y="20723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9104754" y="20723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3"/>
          <p:cNvSpPr/>
          <p:nvPr/>
        </p:nvSpPr>
        <p:spPr>
          <a:xfrm>
            <a:off x="223000" y="7101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ubTitle" idx="1"/>
          </p:nvPr>
        </p:nvSpPr>
        <p:spPr>
          <a:xfrm>
            <a:off x="4691954" y="3284752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2"/>
          </p:nvPr>
        </p:nvSpPr>
        <p:spPr>
          <a:xfrm>
            <a:off x="839975" y="3284752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3"/>
          </p:nvPr>
        </p:nvSpPr>
        <p:spPr>
          <a:xfrm>
            <a:off x="839975" y="2342450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4"/>
          </p:nvPr>
        </p:nvSpPr>
        <p:spPr>
          <a:xfrm>
            <a:off x="4691972" y="2342450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" name="Google Shape;250;p2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-690854" y="831214"/>
            <a:ext cx="1404077" cy="1318319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063173" y="3965293"/>
            <a:ext cx="1518102" cy="1898839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224750" y="14187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4"/>
          <p:cNvGrpSpPr/>
          <p:nvPr/>
        </p:nvGrpSpPr>
        <p:grpSpPr>
          <a:xfrm>
            <a:off x="7828972" y="294071"/>
            <a:ext cx="234196" cy="188409"/>
            <a:chOff x="3889166" y="1636096"/>
            <a:chExt cx="98179" cy="78984"/>
          </a:xfrm>
        </p:grpSpPr>
        <p:sp>
          <p:nvSpPr>
            <p:cNvPr id="256" name="Google Shape;256;p24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4"/>
          <p:cNvGrpSpPr/>
          <p:nvPr/>
        </p:nvGrpSpPr>
        <p:grpSpPr>
          <a:xfrm>
            <a:off x="8246852" y="4332212"/>
            <a:ext cx="367931" cy="258169"/>
            <a:chOff x="4992850" y="4345375"/>
            <a:chExt cx="619413" cy="638400"/>
          </a:xfrm>
        </p:grpSpPr>
        <p:sp>
          <p:nvSpPr>
            <p:cNvPr id="259" name="Google Shape;259;p2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24"/>
          <p:cNvGrpSpPr/>
          <p:nvPr/>
        </p:nvGrpSpPr>
        <p:grpSpPr>
          <a:xfrm>
            <a:off x="8746054" y="957297"/>
            <a:ext cx="234788" cy="188409"/>
            <a:chOff x="4424582" y="1819850"/>
            <a:chExt cx="98427" cy="78984"/>
          </a:xfrm>
        </p:grpSpPr>
        <p:sp>
          <p:nvSpPr>
            <p:cNvPr id="262" name="Google Shape;262;p24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1"/>
          </p:nvPr>
        </p:nvSpPr>
        <p:spPr>
          <a:xfrm>
            <a:off x="4832078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subTitle" idx="2"/>
          </p:nvPr>
        </p:nvSpPr>
        <p:spPr>
          <a:xfrm>
            <a:off x="1057900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 rot="5655372">
            <a:off x="-2129157" y="3022453"/>
            <a:ext cx="3864815" cy="3745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 rot="-3917262">
            <a:off x="7631540" y="-1432759"/>
            <a:ext cx="3352710" cy="2977303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25"/>
          <p:cNvGrpSpPr/>
          <p:nvPr/>
        </p:nvGrpSpPr>
        <p:grpSpPr>
          <a:xfrm>
            <a:off x="124215" y="3908450"/>
            <a:ext cx="360758" cy="258297"/>
            <a:chOff x="4992850" y="4345375"/>
            <a:chExt cx="607336" cy="638400"/>
          </a:xfrm>
        </p:grpSpPr>
        <p:sp>
          <p:nvSpPr>
            <p:cNvPr id="273" name="Google Shape;273;p2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424525" y="297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25"/>
          <p:cNvGrpSpPr/>
          <p:nvPr/>
        </p:nvGrpSpPr>
        <p:grpSpPr>
          <a:xfrm>
            <a:off x="8546697" y="4473421"/>
            <a:ext cx="234196" cy="188409"/>
            <a:chOff x="5151797" y="479071"/>
            <a:chExt cx="234196" cy="188409"/>
          </a:xfrm>
        </p:grpSpPr>
        <p:sp>
          <p:nvSpPr>
            <p:cNvPr id="277" name="Google Shape;277;p25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8573904" y="256622"/>
            <a:ext cx="234788" cy="188409"/>
            <a:chOff x="6428979" y="917397"/>
            <a:chExt cx="234788" cy="188409"/>
          </a:xfrm>
        </p:grpSpPr>
        <p:sp>
          <p:nvSpPr>
            <p:cNvPr id="280" name="Google Shape;280;p25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5"/>
          <p:cNvSpPr/>
          <p:nvPr/>
        </p:nvSpPr>
        <p:spPr>
          <a:xfrm>
            <a:off x="8546700" y="17894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1"/>
          </p:nvPr>
        </p:nvSpPr>
        <p:spPr>
          <a:xfrm>
            <a:off x="93762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2"/>
          </p:nvPr>
        </p:nvSpPr>
        <p:spPr>
          <a:xfrm>
            <a:off x="3484347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3"/>
          </p:nvPr>
        </p:nvSpPr>
        <p:spPr>
          <a:xfrm>
            <a:off x="603107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4"/>
          </p:nvPr>
        </p:nvSpPr>
        <p:spPr>
          <a:xfrm>
            <a:off x="93762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5"/>
          </p:nvPr>
        </p:nvSpPr>
        <p:spPr>
          <a:xfrm>
            <a:off x="3484350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6"/>
          </p:nvPr>
        </p:nvSpPr>
        <p:spPr>
          <a:xfrm>
            <a:off x="603107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/>
          <p:nvPr/>
        </p:nvSpPr>
        <p:spPr>
          <a:xfrm>
            <a:off x="8479425" y="23012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"/>
          <p:cNvSpPr/>
          <p:nvPr/>
        </p:nvSpPr>
        <p:spPr>
          <a:xfrm rot="-3555177">
            <a:off x="-1456144" y="2911698"/>
            <a:ext cx="2122762" cy="19931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6"/>
          <p:cNvGrpSpPr/>
          <p:nvPr/>
        </p:nvGrpSpPr>
        <p:grpSpPr>
          <a:xfrm>
            <a:off x="167265" y="3779125"/>
            <a:ext cx="360758" cy="258297"/>
            <a:chOff x="4992850" y="4345375"/>
            <a:chExt cx="607336" cy="638400"/>
          </a:xfrm>
        </p:grpSpPr>
        <p:sp>
          <p:nvSpPr>
            <p:cNvPr id="294" name="Google Shape;294;p2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6"/>
          <p:cNvSpPr/>
          <p:nvPr/>
        </p:nvSpPr>
        <p:spPr>
          <a:xfrm>
            <a:off x="8479425" y="5395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6"/>
          <p:cNvGrpSpPr/>
          <p:nvPr/>
        </p:nvGrpSpPr>
        <p:grpSpPr>
          <a:xfrm>
            <a:off x="485797" y="4603996"/>
            <a:ext cx="234196" cy="188409"/>
            <a:chOff x="5151797" y="479071"/>
            <a:chExt cx="234196" cy="188409"/>
          </a:xfrm>
        </p:grpSpPr>
        <p:sp>
          <p:nvSpPr>
            <p:cNvPr id="298" name="Google Shape;298;p26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8595429" y="3449772"/>
            <a:ext cx="234788" cy="188409"/>
            <a:chOff x="6428979" y="917397"/>
            <a:chExt cx="234788" cy="188409"/>
          </a:xfrm>
        </p:grpSpPr>
        <p:sp>
          <p:nvSpPr>
            <p:cNvPr id="301" name="Google Shape;301;p26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8652025" y="12314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subTitle" idx="1"/>
          </p:nvPr>
        </p:nvSpPr>
        <p:spPr>
          <a:xfrm>
            <a:off x="1618875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ubTitle" idx="2"/>
          </p:nvPr>
        </p:nvSpPr>
        <p:spPr>
          <a:xfrm>
            <a:off x="5152013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subTitle" idx="3"/>
          </p:nvPr>
        </p:nvSpPr>
        <p:spPr>
          <a:xfrm>
            <a:off x="1618875" y="3569852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ubTitle" idx="4"/>
          </p:nvPr>
        </p:nvSpPr>
        <p:spPr>
          <a:xfrm>
            <a:off x="5152013" y="3569852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5"/>
          </p:nvPr>
        </p:nvSpPr>
        <p:spPr>
          <a:xfrm>
            <a:off x="1618875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subTitle" idx="6"/>
          </p:nvPr>
        </p:nvSpPr>
        <p:spPr>
          <a:xfrm>
            <a:off x="1618875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7"/>
          </p:nvPr>
        </p:nvSpPr>
        <p:spPr>
          <a:xfrm>
            <a:off x="5152008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8"/>
          </p:nvPr>
        </p:nvSpPr>
        <p:spPr>
          <a:xfrm>
            <a:off x="5152008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2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209796"/>
            <a:ext cx="444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923497" y="281246"/>
            <a:ext cx="234196" cy="188409"/>
            <a:chOff x="3889166" y="1636096"/>
            <a:chExt cx="98179" cy="78984"/>
          </a:xfrm>
        </p:grpSpPr>
        <p:sp>
          <p:nvSpPr>
            <p:cNvPr id="18" name="Google Shape;18;p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8670104" y="3863122"/>
            <a:ext cx="234788" cy="188409"/>
            <a:chOff x="4424582" y="1819850"/>
            <a:chExt cx="98427" cy="78984"/>
          </a:xfrm>
        </p:grpSpPr>
        <p:sp>
          <p:nvSpPr>
            <p:cNvPr id="21" name="Google Shape;21;p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7856925" y="3725245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-8598636">
            <a:off x="-986011" y="800483"/>
            <a:ext cx="1492690" cy="1867091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186765" y="3075875"/>
            <a:ext cx="360758" cy="258297"/>
            <a:chOff x="4992850" y="4345375"/>
            <a:chExt cx="607336" cy="638400"/>
          </a:xfrm>
        </p:grpSpPr>
        <p:sp>
          <p:nvSpPr>
            <p:cNvPr id="27" name="Google Shape;27;p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8534500" y="25717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139422" y="1258621"/>
            <a:ext cx="234196" cy="188409"/>
            <a:chOff x="5151797" y="479071"/>
            <a:chExt cx="234196" cy="188409"/>
          </a:xfrm>
        </p:grpSpPr>
        <p:sp>
          <p:nvSpPr>
            <p:cNvPr id="31" name="Google Shape;31;p4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4"/>
          <p:cNvGrpSpPr/>
          <p:nvPr/>
        </p:nvGrpSpPr>
        <p:grpSpPr>
          <a:xfrm>
            <a:off x="8687454" y="4050122"/>
            <a:ext cx="234788" cy="188409"/>
            <a:chOff x="6428979" y="917397"/>
            <a:chExt cx="234788" cy="188409"/>
          </a:xfrm>
        </p:grpSpPr>
        <p:sp>
          <p:nvSpPr>
            <p:cNvPr id="34" name="Google Shape;34;p4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8749600" y="33341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2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-2362825" y="3936750"/>
            <a:ext cx="3228251" cy="2660759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196040" y="4345703"/>
            <a:ext cx="360758" cy="258297"/>
            <a:chOff x="4992850" y="4345375"/>
            <a:chExt cx="607336" cy="638400"/>
          </a:xfrm>
        </p:grpSpPr>
        <p:sp>
          <p:nvSpPr>
            <p:cNvPr id="62" name="Google Shape;62;p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488179" y="523494"/>
            <a:ext cx="1017284" cy="95517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8687425" y="8348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96050" y="25030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13225" y="1111925"/>
            <a:ext cx="4572900" cy="17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4799175" y="2491420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617000" y="20445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98247" y="383746"/>
            <a:ext cx="122220" cy="188409"/>
          </a:xfrm>
          <a:custGeom>
            <a:avLst/>
            <a:gdLst/>
            <a:ahLst/>
            <a:cxnLst/>
            <a:rect l="l" t="t" r="r" b="b"/>
            <a:pathLst>
              <a:path w="1444" h="2226" extrusionOk="0">
                <a:moveTo>
                  <a:pt x="1234" y="0"/>
                </a:moveTo>
                <a:cubicBezTo>
                  <a:pt x="1175" y="0"/>
                  <a:pt x="1109" y="21"/>
                  <a:pt x="1062" y="68"/>
                </a:cubicBezTo>
                <a:lnTo>
                  <a:pt x="1" y="1165"/>
                </a:lnTo>
                <a:lnTo>
                  <a:pt x="1062" y="2162"/>
                </a:lnTo>
                <a:cubicBezTo>
                  <a:pt x="1118" y="2190"/>
                  <a:pt x="1175" y="2226"/>
                  <a:pt x="1203" y="2226"/>
                </a:cubicBezTo>
                <a:cubicBezTo>
                  <a:pt x="1267" y="2226"/>
                  <a:pt x="1324" y="2190"/>
                  <a:pt x="1380" y="2162"/>
                </a:cubicBezTo>
                <a:cubicBezTo>
                  <a:pt x="1444" y="2077"/>
                  <a:pt x="1444" y="1929"/>
                  <a:pt x="1352" y="1837"/>
                </a:cubicBezTo>
                <a:lnTo>
                  <a:pt x="616" y="1165"/>
                </a:lnTo>
                <a:lnTo>
                  <a:pt x="1380" y="365"/>
                </a:lnTo>
                <a:cubicBezTo>
                  <a:pt x="1444" y="280"/>
                  <a:pt x="1444" y="132"/>
                  <a:pt x="1352" y="40"/>
                </a:cubicBezTo>
                <a:cubicBezTo>
                  <a:pt x="1327" y="14"/>
                  <a:pt x="1282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107852" y="383746"/>
            <a:ext cx="124590" cy="188409"/>
          </a:xfrm>
          <a:custGeom>
            <a:avLst/>
            <a:gdLst/>
            <a:ahLst/>
            <a:cxnLst/>
            <a:rect l="l" t="t" r="r" b="b"/>
            <a:pathLst>
              <a:path w="1472" h="2226" extrusionOk="0">
                <a:moveTo>
                  <a:pt x="1240" y="0"/>
                </a:moveTo>
                <a:cubicBezTo>
                  <a:pt x="1174" y="0"/>
                  <a:pt x="1108" y="21"/>
                  <a:pt x="1062" y="68"/>
                </a:cubicBezTo>
                <a:lnTo>
                  <a:pt x="0" y="1165"/>
                </a:lnTo>
                <a:lnTo>
                  <a:pt x="1090" y="2162"/>
                </a:lnTo>
                <a:cubicBezTo>
                  <a:pt x="1118" y="2190"/>
                  <a:pt x="1182" y="2226"/>
                  <a:pt x="1210" y="2226"/>
                </a:cubicBezTo>
                <a:cubicBezTo>
                  <a:pt x="1267" y="2226"/>
                  <a:pt x="1323" y="2190"/>
                  <a:pt x="1387" y="2162"/>
                </a:cubicBezTo>
                <a:cubicBezTo>
                  <a:pt x="1472" y="2077"/>
                  <a:pt x="1444" y="1929"/>
                  <a:pt x="1359" y="1837"/>
                </a:cubicBezTo>
                <a:lnTo>
                  <a:pt x="616" y="1165"/>
                </a:lnTo>
                <a:lnTo>
                  <a:pt x="1387" y="365"/>
                </a:lnTo>
                <a:cubicBezTo>
                  <a:pt x="1472" y="280"/>
                  <a:pt x="1444" y="132"/>
                  <a:pt x="1387" y="40"/>
                </a:cubicBezTo>
                <a:cubicBezTo>
                  <a:pt x="1346" y="14"/>
                  <a:pt x="1293" y="0"/>
                  <a:pt x="124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966275"/>
            <a:ext cx="4976700" cy="13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713225" y="2284468"/>
            <a:ext cx="4976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8512650" y="10056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9" r:id="rId14"/>
    <p:sldLayoutId id="2147483670" r:id="rId15"/>
    <p:sldLayoutId id="2147483671" r:id="rId16"/>
    <p:sldLayoutId id="2147483672" r:id="rId17"/>
    <p:sldLayoutId id="2147483678" r:id="rId18"/>
    <p:sldLayoutId id="214748367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80725" y="1122674"/>
            <a:ext cx="40329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Python Fundamentals</a:t>
            </a:r>
            <a:r>
              <a:rPr lang="en" sz="3200" dirty="0"/>
              <a:t> </a:t>
            </a:r>
            <a:br>
              <a:rPr lang="en" sz="4100" dirty="0"/>
            </a:br>
            <a:r>
              <a:rPr lang="en-US" sz="2000" b="0" dirty="0"/>
              <a:t>Unlocking the Power of Python</a:t>
            </a:r>
            <a:endParaRPr sz="2300" b="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</a:t>
            </a:r>
            <a:endParaRPr b="1" dirty="0"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868886" y="829080"/>
            <a:ext cx="3798091" cy="3485336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80725" y="3365350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Domains</a:t>
            </a:r>
            <a:endParaRPr dirty="0"/>
          </a:p>
        </p:txBody>
      </p:sp>
      <p:sp>
        <p:nvSpPr>
          <p:cNvPr id="1051" name="Google Shape;1051;p42"/>
          <p:cNvSpPr txBox="1">
            <a:spLocks noGrp="1"/>
          </p:cNvSpPr>
          <p:nvPr>
            <p:ph type="subTitle" idx="1"/>
          </p:nvPr>
        </p:nvSpPr>
        <p:spPr>
          <a:xfrm>
            <a:off x="4931471" y="1193228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Python in Data Mining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Extensive libraries like Pandas, NumPy, and Scikit-learn for data manipulation and analysis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Web scraping tools like Beautiful Soup and </a:t>
            </a:r>
            <a:r>
              <a:rPr lang="en-US" dirty="0" err="1"/>
              <a:t>Scrapy</a:t>
            </a:r>
            <a:r>
              <a:rPr lang="en-US" dirty="0"/>
              <a:t> for extracting data from websites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Used in gathering insights from large datasets for business intelligence and decision-making</a:t>
            </a:r>
          </a:p>
        </p:txBody>
      </p:sp>
      <p:sp>
        <p:nvSpPr>
          <p:cNvPr id="1052" name="Google Shape;1052;p42"/>
          <p:cNvSpPr txBox="1">
            <a:spLocks noGrp="1"/>
          </p:cNvSpPr>
          <p:nvPr>
            <p:ph type="subTitle" idx="2"/>
          </p:nvPr>
        </p:nvSpPr>
        <p:spPr>
          <a:xfrm>
            <a:off x="1037944" y="1193228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Python in Hacking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Powerful scripting capabilities make it popular in ethical hacking and penetration testing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Libraries like </a:t>
            </a:r>
            <a:r>
              <a:rPr lang="en-US" dirty="0" err="1"/>
              <a:t>Scapy</a:t>
            </a:r>
            <a:r>
              <a:rPr lang="en-US" dirty="0"/>
              <a:t> for packet manipulation and Metasploit for vulnerability exploitation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Used for automating tasks in security analysis and tool development</a:t>
            </a:r>
          </a:p>
        </p:txBody>
      </p:sp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1127880" y="4474905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Domains</a:t>
            </a:r>
            <a:endParaRPr dirty="0"/>
          </a:p>
        </p:txBody>
      </p:sp>
      <p:sp>
        <p:nvSpPr>
          <p:cNvPr id="1051" name="Google Shape;1051;p42"/>
          <p:cNvSpPr txBox="1">
            <a:spLocks noGrp="1"/>
          </p:cNvSpPr>
          <p:nvPr>
            <p:ph type="subTitle" idx="1"/>
          </p:nvPr>
        </p:nvSpPr>
        <p:spPr>
          <a:xfrm>
            <a:off x="4931471" y="1193228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Python in Web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Frameworks like Django and Flask for building dynamic and scalable web applications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Libraries like </a:t>
            </a:r>
            <a:r>
              <a:rPr lang="en-US" dirty="0" err="1"/>
              <a:t>BeautifulSoup</a:t>
            </a:r>
            <a:r>
              <a:rPr lang="en-US" dirty="0"/>
              <a:t> and Selenium for web scraping and automation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Widely used in backend development, APIs, and server-side scripting</a:t>
            </a:r>
          </a:p>
        </p:txBody>
      </p:sp>
      <p:sp>
        <p:nvSpPr>
          <p:cNvPr id="1052" name="Google Shape;1052;p42"/>
          <p:cNvSpPr txBox="1">
            <a:spLocks noGrp="1"/>
          </p:cNvSpPr>
          <p:nvPr>
            <p:ph type="subTitle" idx="2"/>
          </p:nvPr>
        </p:nvSpPr>
        <p:spPr>
          <a:xfrm>
            <a:off x="1037944" y="1193228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Python in Artificial Intelligence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Libraries like TensorFlow and </a:t>
            </a:r>
            <a:r>
              <a:rPr lang="en-US" dirty="0" err="1"/>
              <a:t>PyTorch</a:t>
            </a:r>
            <a:r>
              <a:rPr lang="en-US" dirty="0"/>
              <a:t> for building and training neural networks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Natural Language Processing (NLP) libraries like NLTK and </a:t>
            </a:r>
            <a:r>
              <a:rPr lang="en-US" dirty="0" err="1"/>
              <a:t>spaCy</a:t>
            </a:r>
            <a:r>
              <a:rPr lang="en-US" dirty="0"/>
              <a:t> for text analysis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Used in developing intelligent systems for automation, recommendation systems, and predictive analytics</a:t>
            </a:r>
          </a:p>
        </p:txBody>
      </p:sp>
      <p:sp>
        <p:nvSpPr>
          <p:cNvPr id="1053" name="Google Shape;1053;p42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42"/>
          <p:cNvGrpSpPr/>
          <p:nvPr/>
        </p:nvGrpSpPr>
        <p:grpSpPr>
          <a:xfrm>
            <a:off x="1127880" y="4474905"/>
            <a:ext cx="1184014" cy="258193"/>
            <a:chOff x="3734768" y="858742"/>
            <a:chExt cx="1184014" cy="258193"/>
          </a:xfrm>
        </p:grpSpPr>
        <p:grpSp>
          <p:nvGrpSpPr>
            <p:cNvPr id="1055" name="Google Shape;1055;p42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1056" name="Google Shape;1056;p4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42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1063" name="Google Shape;1063;p4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45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9"/>
          <p:cNvSpPr txBox="1">
            <a:spLocks noGrp="1"/>
          </p:cNvSpPr>
          <p:nvPr>
            <p:ph type="title"/>
          </p:nvPr>
        </p:nvSpPr>
        <p:spPr>
          <a:xfrm>
            <a:off x="759203" y="1610721"/>
            <a:ext cx="4572900" cy="17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Python and History of Python? </a:t>
            </a:r>
            <a:endParaRPr sz="3600" dirty="0"/>
          </a:p>
        </p:txBody>
      </p:sp>
      <p:grpSp>
        <p:nvGrpSpPr>
          <p:cNvPr id="1388" name="Google Shape;1388;p49"/>
          <p:cNvGrpSpPr/>
          <p:nvPr/>
        </p:nvGrpSpPr>
        <p:grpSpPr>
          <a:xfrm>
            <a:off x="3793280" y="843383"/>
            <a:ext cx="4955121" cy="3760735"/>
            <a:chOff x="3793280" y="843383"/>
            <a:chExt cx="4955121" cy="3760735"/>
          </a:xfrm>
        </p:grpSpPr>
        <p:sp>
          <p:nvSpPr>
            <p:cNvPr id="1389" name="Google Shape;1389;p49"/>
            <p:cNvSpPr/>
            <p:nvPr/>
          </p:nvSpPr>
          <p:spPr>
            <a:xfrm>
              <a:off x="6353631" y="1846814"/>
              <a:ext cx="2394769" cy="197379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193364" y="1417471"/>
              <a:ext cx="815928" cy="1020576"/>
            </a:xfrm>
            <a:custGeom>
              <a:avLst/>
              <a:gdLst/>
              <a:ahLst/>
              <a:cxnLst/>
              <a:rect l="l" t="t" r="r" b="b"/>
              <a:pathLst>
                <a:path w="7690" h="9619" extrusionOk="0">
                  <a:moveTo>
                    <a:pt x="1814" y="0"/>
                  </a:moveTo>
                  <a:cubicBezTo>
                    <a:pt x="1314" y="0"/>
                    <a:pt x="835" y="161"/>
                    <a:pt x="503" y="527"/>
                  </a:cubicBezTo>
                  <a:cubicBezTo>
                    <a:pt x="114" y="938"/>
                    <a:pt x="1" y="1532"/>
                    <a:pt x="29" y="2063"/>
                  </a:cubicBezTo>
                  <a:cubicBezTo>
                    <a:pt x="57" y="2621"/>
                    <a:pt x="234" y="3152"/>
                    <a:pt x="383" y="3683"/>
                  </a:cubicBezTo>
                  <a:cubicBezTo>
                    <a:pt x="913" y="5777"/>
                    <a:pt x="149" y="9017"/>
                    <a:pt x="3064" y="9547"/>
                  </a:cubicBezTo>
                  <a:cubicBezTo>
                    <a:pt x="3307" y="9596"/>
                    <a:pt x="3542" y="9619"/>
                    <a:pt x="3768" y="9619"/>
                  </a:cubicBezTo>
                  <a:cubicBezTo>
                    <a:pt x="6281" y="9619"/>
                    <a:pt x="7690" y="6774"/>
                    <a:pt x="7365" y="4418"/>
                  </a:cubicBezTo>
                  <a:cubicBezTo>
                    <a:pt x="7252" y="3739"/>
                    <a:pt x="6983" y="3060"/>
                    <a:pt x="6573" y="2501"/>
                  </a:cubicBezTo>
                  <a:cubicBezTo>
                    <a:pt x="6276" y="2119"/>
                    <a:pt x="5922" y="1822"/>
                    <a:pt x="5512" y="1589"/>
                  </a:cubicBezTo>
                  <a:cubicBezTo>
                    <a:pt x="5129" y="1383"/>
                    <a:pt x="4684" y="1263"/>
                    <a:pt x="4274" y="1058"/>
                  </a:cubicBezTo>
                  <a:cubicBezTo>
                    <a:pt x="3863" y="825"/>
                    <a:pt x="3474" y="527"/>
                    <a:pt x="3064" y="322"/>
                  </a:cubicBezTo>
                  <a:cubicBezTo>
                    <a:pt x="2683" y="117"/>
                    <a:pt x="2240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49"/>
            <p:cNvGrpSpPr/>
            <p:nvPr/>
          </p:nvGrpSpPr>
          <p:grpSpPr>
            <a:xfrm>
              <a:off x="5350673" y="843383"/>
              <a:ext cx="2350000" cy="1348751"/>
              <a:chOff x="6516473" y="1820321"/>
              <a:chExt cx="2350000" cy="1348751"/>
            </a:xfrm>
          </p:grpSpPr>
          <p:grpSp>
            <p:nvGrpSpPr>
              <p:cNvPr id="1392" name="Google Shape;1392;p49"/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1393" name="Google Shape;1393;p49"/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49"/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49"/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49"/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49"/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49"/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49"/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49"/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49"/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49"/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49"/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49"/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49"/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49"/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49"/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49"/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49"/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49"/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49"/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49"/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49"/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49"/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49"/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49"/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49"/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49"/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49"/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49"/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49"/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49"/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49"/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49"/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49"/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49"/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49"/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49"/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9" name="Google Shape;1429;p49"/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1430" name="Google Shape;1430;p49"/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49"/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49"/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49"/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49"/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49"/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49"/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1437;p49"/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1438;p49"/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1439;p49"/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1440;p49"/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1" name="Google Shape;1441;p49"/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49"/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1443;p49"/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49"/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49"/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49"/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49"/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49"/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49"/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49"/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49"/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p49"/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49"/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49"/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49"/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49"/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49"/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49"/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49"/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49"/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49"/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49"/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3" name="Google Shape;1463;p49"/>
            <p:cNvGrpSpPr/>
            <p:nvPr/>
          </p:nvGrpSpPr>
          <p:grpSpPr>
            <a:xfrm flipH="1">
              <a:off x="6054557" y="1846835"/>
              <a:ext cx="2376276" cy="2757284"/>
              <a:chOff x="-3325432" y="1335182"/>
              <a:chExt cx="2855071" cy="3312848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-1851695" y="4281780"/>
                <a:ext cx="780055" cy="366250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2026" extrusionOk="0">
                    <a:moveTo>
                      <a:pt x="1" y="1"/>
                    </a:moveTo>
                    <a:lnTo>
                      <a:pt x="217" y="2026"/>
                    </a:lnTo>
                    <a:lnTo>
                      <a:pt x="4315" y="2026"/>
                    </a:lnTo>
                    <a:cubicBezTo>
                      <a:pt x="4315" y="1740"/>
                      <a:pt x="4140" y="1497"/>
                      <a:pt x="3897" y="1365"/>
                    </a:cubicBezTo>
                    <a:cubicBezTo>
                      <a:pt x="3654" y="1212"/>
                      <a:pt x="3368" y="1169"/>
                      <a:pt x="3104" y="1101"/>
                    </a:cubicBezTo>
                    <a:cubicBezTo>
                      <a:pt x="2840" y="1058"/>
                      <a:pt x="2554" y="968"/>
                      <a:pt x="2332" y="815"/>
                    </a:cubicBezTo>
                    <a:cubicBezTo>
                      <a:pt x="2089" y="620"/>
                      <a:pt x="1957" y="334"/>
                      <a:pt x="1957" y="2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-1330861" y="3999034"/>
                <a:ext cx="860501" cy="457903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2533" extrusionOk="0">
                    <a:moveTo>
                      <a:pt x="1788" y="0"/>
                    </a:moveTo>
                    <a:lnTo>
                      <a:pt x="1" y="793"/>
                    </a:lnTo>
                    <a:lnTo>
                      <a:pt x="1058" y="2532"/>
                    </a:lnTo>
                    <a:lnTo>
                      <a:pt x="4759" y="814"/>
                    </a:lnTo>
                    <a:cubicBezTo>
                      <a:pt x="4654" y="576"/>
                      <a:pt x="4389" y="418"/>
                      <a:pt x="4098" y="397"/>
                    </a:cubicBezTo>
                    <a:cubicBezTo>
                      <a:pt x="4050" y="389"/>
                      <a:pt x="4001" y="385"/>
                      <a:pt x="3952" y="385"/>
                    </a:cubicBezTo>
                    <a:cubicBezTo>
                      <a:pt x="3730" y="385"/>
                      <a:pt x="3500" y="452"/>
                      <a:pt x="3284" y="486"/>
                    </a:cubicBezTo>
                    <a:cubicBezTo>
                      <a:pt x="3098" y="531"/>
                      <a:pt x="2901" y="578"/>
                      <a:pt x="2709" y="578"/>
                    </a:cubicBezTo>
                    <a:cubicBezTo>
                      <a:pt x="2628" y="578"/>
                      <a:pt x="2548" y="570"/>
                      <a:pt x="2470" y="550"/>
                    </a:cubicBezTo>
                    <a:cubicBezTo>
                      <a:pt x="2163" y="486"/>
                      <a:pt x="1920" y="264"/>
                      <a:pt x="1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-2764465" y="1689699"/>
                <a:ext cx="354685" cy="561306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05" extrusionOk="0">
                    <a:moveTo>
                      <a:pt x="640" y="1"/>
                    </a:moveTo>
                    <a:lnTo>
                      <a:pt x="1" y="2422"/>
                    </a:lnTo>
                    <a:lnTo>
                      <a:pt x="1105" y="3104"/>
                    </a:lnTo>
                    <a:lnTo>
                      <a:pt x="1962" y="2575"/>
                    </a:lnTo>
                    <a:lnTo>
                      <a:pt x="1788" y="2047"/>
                    </a:lnTo>
                    <a:lnTo>
                      <a:pt x="1830" y="1650"/>
                    </a:lnTo>
                    <a:lnTo>
                      <a:pt x="1899" y="968"/>
                    </a:lnTo>
                    <a:lnTo>
                      <a:pt x="1454" y="635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-2564700" y="1804497"/>
                <a:ext cx="143537" cy="183667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016" extrusionOk="0">
                    <a:moveTo>
                      <a:pt x="349" y="0"/>
                    </a:moveTo>
                    <a:cubicBezTo>
                      <a:pt x="244" y="48"/>
                      <a:pt x="133" y="111"/>
                      <a:pt x="0" y="159"/>
                    </a:cubicBezTo>
                    <a:cubicBezTo>
                      <a:pt x="112" y="529"/>
                      <a:pt x="376" y="841"/>
                      <a:pt x="725" y="1015"/>
                    </a:cubicBezTo>
                    <a:lnTo>
                      <a:pt x="794" y="333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-2664130" y="1338617"/>
                <a:ext cx="425550" cy="574684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3179" extrusionOk="0">
                    <a:moveTo>
                      <a:pt x="1302" y="0"/>
                    </a:moveTo>
                    <a:cubicBezTo>
                      <a:pt x="888" y="0"/>
                      <a:pt x="602" y="148"/>
                      <a:pt x="418" y="357"/>
                    </a:cubicBezTo>
                    <a:cubicBezTo>
                      <a:pt x="154" y="621"/>
                      <a:pt x="43" y="991"/>
                      <a:pt x="22" y="1192"/>
                    </a:cubicBezTo>
                    <a:cubicBezTo>
                      <a:pt x="1" y="1234"/>
                      <a:pt x="1" y="1255"/>
                      <a:pt x="1" y="1282"/>
                    </a:cubicBezTo>
                    <a:lnTo>
                      <a:pt x="1" y="1324"/>
                    </a:lnTo>
                    <a:lnTo>
                      <a:pt x="1" y="1345"/>
                    </a:lnTo>
                    <a:lnTo>
                      <a:pt x="22" y="1414"/>
                    </a:lnTo>
                    <a:lnTo>
                      <a:pt x="43" y="1520"/>
                    </a:lnTo>
                    <a:lnTo>
                      <a:pt x="418" y="2778"/>
                    </a:lnTo>
                    <a:cubicBezTo>
                      <a:pt x="418" y="2778"/>
                      <a:pt x="745" y="3178"/>
                      <a:pt x="1214" y="3178"/>
                    </a:cubicBezTo>
                    <a:cubicBezTo>
                      <a:pt x="1387" y="3178"/>
                      <a:pt x="1580" y="3124"/>
                      <a:pt x="1782" y="2974"/>
                    </a:cubicBezTo>
                    <a:cubicBezTo>
                      <a:pt x="2179" y="2688"/>
                      <a:pt x="2353" y="1895"/>
                      <a:pt x="2290" y="1192"/>
                    </a:cubicBezTo>
                    <a:cubicBezTo>
                      <a:pt x="2269" y="1123"/>
                      <a:pt x="2248" y="1039"/>
                      <a:pt x="2248" y="970"/>
                    </a:cubicBezTo>
                    <a:cubicBezTo>
                      <a:pt x="2221" y="885"/>
                      <a:pt x="2200" y="817"/>
                      <a:pt x="2179" y="753"/>
                    </a:cubicBezTo>
                    <a:cubicBezTo>
                      <a:pt x="2179" y="727"/>
                      <a:pt x="2158" y="706"/>
                      <a:pt x="2158" y="706"/>
                    </a:cubicBezTo>
                    <a:cubicBezTo>
                      <a:pt x="2068" y="462"/>
                      <a:pt x="1936" y="267"/>
                      <a:pt x="1761" y="135"/>
                    </a:cubicBezTo>
                    <a:cubicBezTo>
                      <a:pt x="1650" y="66"/>
                      <a:pt x="1539" y="24"/>
                      <a:pt x="1386" y="2"/>
                    </a:cubicBezTo>
                    <a:cubicBezTo>
                      <a:pt x="1357" y="1"/>
                      <a:pt x="1330" y="0"/>
                      <a:pt x="1302" y="0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-2664130" y="1335182"/>
                <a:ext cx="410184" cy="24675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65" extrusionOk="0">
                    <a:moveTo>
                      <a:pt x="1386" y="0"/>
                    </a:moveTo>
                    <a:cubicBezTo>
                      <a:pt x="926" y="0"/>
                      <a:pt x="614" y="154"/>
                      <a:pt x="418" y="376"/>
                    </a:cubicBezTo>
                    <a:cubicBezTo>
                      <a:pt x="154" y="640"/>
                      <a:pt x="43" y="1010"/>
                      <a:pt x="22" y="1211"/>
                    </a:cubicBezTo>
                    <a:cubicBezTo>
                      <a:pt x="1" y="1253"/>
                      <a:pt x="1" y="1274"/>
                      <a:pt x="1" y="1301"/>
                    </a:cubicBezTo>
                    <a:lnTo>
                      <a:pt x="1" y="1343"/>
                    </a:lnTo>
                    <a:lnTo>
                      <a:pt x="1" y="1364"/>
                    </a:lnTo>
                    <a:cubicBezTo>
                      <a:pt x="265" y="1301"/>
                      <a:pt x="482" y="1079"/>
                      <a:pt x="593" y="814"/>
                    </a:cubicBezTo>
                    <a:cubicBezTo>
                      <a:pt x="866" y="895"/>
                      <a:pt x="1138" y="951"/>
                      <a:pt x="1411" y="951"/>
                    </a:cubicBezTo>
                    <a:cubicBezTo>
                      <a:pt x="1514" y="951"/>
                      <a:pt x="1616" y="943"/>
                      <a:pt x="1719" y="925"/>
                    </a:cubicBezTo>
                    <a:cubicBezTo>
                      <a:pt x="1893" y="878"/>
                      <a:pt x="2047" y="836"/>
                      <a:pt x="2158" y="725"/>
                    </a:cubicBezTo>
                    <a:cubicBezTo>
                      <a:pt x="2179" y="682"/>
                      <a:pt x="2200" y="661"/>
                      <a:pt x="2221" y="640"/>
                    </a:cubicBezTo>
                    <a:cubicBezTo>
                      <a:pt x="2269" y="529"/>
                      <a:pt x="2269" y="376"/>
                      <a:pt x="2179" y="286"/>
                    </a:cubicBezTo>
                    <a:cubicBezTo>
                      <a:pt x="2115" y="175"/>
                      <a:pt x="1804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-2345773" y="1362842"/>
                <a:ext cx="95631" cy="19126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5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1" y="397"/>
                      <a:pt x="286" y="751"/>
                      <a:pt x="529" y="1058"/>
                    </a:cubicBezTo>
                    <a:cubicBezTo>
                      <a:pt x="508" y="989"/>
                      <a:pt x="487" y="905"/>
                      <a:pt x="487" y="836"/>
                    </a:cubicBezTo>
                    <a:cubicBezTo>
                      <a:pt x="460" y="751"/>
                      <a:pt x="439" y="683"/>
                      <a:pt x="418" y="619"/>
                    </a:cubicBezTo>
                    <a:cubicBezTo>
                      <a:pt x="418" y="593"/>
                      <a:pt x="397" y="572"/>
                      <a:pt x="397" y="572"/>
                    </a:cubicBezTo>
                    <a:cubicBezTo>
                      <a:pt x="307" y="328"/>
                      <a:pt x="175" y="13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-2731924" y="1550134"/>
                <a:ext cx="123471" cy="168844"/>
              </a:xfrm>
              <a:custGeom>
                <a:avLst/>
                <a:gdLst/>
                <a:ahLst/>
                <a:cxnLst/>
                <a:rect l="l" t="t" r="r" b="b"/>
                <a:pathLst>
                  <a:path w="683" h="934" extrusionOk="0">
                    <a:moveTo>
                      <a:pt x="460" y="1"/>
                    </a:moveTo>
                    <a:cubicBezTo>
                      <a:pt x="349" y="1"/>
                      <a:pt x="265" y="43"/>
                      <a:pt x="196" y="112"/>
                    </a:cubicBezTo>
                    <a:cubicBezTo>
                      <a:pt x="43" y="265"/>
                      <a:pt x="0" y="530"/>
                      <a:pt x="111" y="704"/>
                    </a:cubicBezTo>
                    <a:cubicBezTo>
                      <a:pt x="192" y="837"/>
                      <a:pt x="366" y="934"/>
                      <a:pt x="533" y="934"/>
                    </a:cubicBezTo>
                    <a:cubicBezTo>
                      <a:pt x="584" y="934"/>
                      <a:pt x="635" y="925"/>
                      <a:pt x="682" y="905"/>
                    </a:cubicBezTo>
                    <a:lnTo>
                      <a:pt x="682" y="154"/>
                    </a:lnTo>
                    <a:cubicBezTo>
                      <a:pt x="640" y="64"/>
                      <a:pt x="550" y="1"/>
                      <a:pt x="460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-3237572" y="3469518"/>
                <a:ext cx="1298163" cy="1178472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6519" extrusionOk="0">
                    <a:moveTo>
                      <a:pt x="0" y="0"/>
                    </a:moveTo>
                    <a:lnTo>
                      <a:pt x="0" y="6519"/>
                    </a:lnTo>
                    <a:lnTo>
                      <a:pt x="7180" y="6519"/>
                    </a:lnTo>
                    <a:lnTo>
                      <a:pt x="7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-2903125" y="2024331"/>
                <a:ext cx="1270504" cy="979801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5420" extrusionOk="0">
                    <a:moveTo>
                      <a:pt x="926" y="0"/>
                    </a:moveTo>
                    <a:lnTo>
                      <a:pt x="1" y="5419"/>
                    </a:lnTo>
                    <a:lnTo>
                      <a:pt x="7027" y="5419"/>
                    </a:lnTo>
                    <a:lnTo>
                      <a:pt x="7027" y="2950"/>
                    </a:lnTo>
                    <a:lnTo>
                      <a:pt x="4913" y="2443"/>
                    </a:lnTo>
                    <a:cubicBezTo>
                      <a:pt x="4913" y="2443"/>
                      <a:pt x="4252" y="767"/>
                      <a:pt x="3987" y="529"/>
                    </a:cubicBezTo>
                    <a:cubicBezTo>
                      <a:pt x="3723" y="286"/>
                      <a:pt x="2555" y="196"/>
                      <a:pt x="2555" y="196"/>
                    </a:cubicBezTo>
                    <a:cubicBezTo>
                      <a:pt x="2370" y="437"/>
                      <a:pt x="2157" y="522"/>
                      <a:pt x="1946" y="522"/>
                    </a:cubicBezTo>
                    <a:cubicBezTo>
                      <a:pt x="1427" y="522"/>
                      <a:pt x="926" y="0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-2433814" y="2907280"/>
                <a:ext cx="1529378" cy="1299230"/>
              </a:xfrm>
              <a:custGeom>
                <a:avLst/>
                <a:gdLst/>
                <a:ahLst/>
                <a:cxnLst/>
                <a:rect l="l" t="t" r="r" b="b"/>
                <a:pathLst>
                  <a:path w="8460" h="7187" extrusionOk="0">
                    <a:moveTo>
                      <a:pt x="3608" y="0"/>
                    </a:moveTo>
                    <a:cubicBezTo>
                      <a:pt x="2136" y="0"/>
                      <a:pt x="1" y="731"/>
                      <a:pt x="1" y="731"/>
                    </a:cubicBezTo>
                    <a:lnTo>
                      <a:pt x="4252" y="3945"/>
                    </a:lnTo>
                    <a:lnTo>
                      <a:pt x="6324" y="7186"/>
                    </a:lnTo>
                    <a:lnTo>
                      <a:pt x="8460" y="5796"/>
                    </a:lnTo>
                    <a:cubicBezTo>
                      <a:pt x="8460" y="5796"/>
                      <a:pt x="5838" y="842"/>
                      <a:pt x="4585" y="181"/>
                    </a:cubicBezTo>
                    <a:cubicBezTo>
                      <a:pt x="4340" y="52"/>
                      <a:pt x="3997" y="0"/>
                      <a:pt x="3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-3038711" y="2772596"/>
                <a:ext cx="1692801" cy="1593532"/>
              </a:xfrm>
              <a:custGeom>
                <a:avLst/>
                <a:gdLst/>
                <a:ahLst/>
                <a:cxnLst/>
                <a:rect l="l" t="t" r="r" b="b"/>
                <a:pathLst>
                  <a:path w="9364" h="8815" extrusionOk="0">
                    <a:moveTo>
                      <a:pt x="418" y="1"/>
                    </a:moveTo>
                    <a:cubicBezTo>
                      <a:pt x="418" y="1"/>
                      <a:pt x="265" y="572"/>
                      <a:pt x="153" y="1280"/>
                    </a:cubicBezTo>
                    <a:cubicBezTo>
                      <a:pt x="132" y="1365"/>
                      <a:pt x="132" y="1455"/>
                      <a:pt x="111" y="1545"/>
                    </a:cubicBezTo>
                    <a:lnTo>
                      <a:pt x="111" y="1608"/>
                    </a:lnTo>
                    <a:cubicBezTo>
                      <a:pt x="0" y="2491"/>
                      <a:pt x="42" y="3480"/>
                      <a:pt x="640" y="3855"/>
                    </a:cubicBezTo>
                    <a:lnTo>
                      <a:pt x="4780" y="3855"/>
                    </a:lnTo>
                    <a:lnTo>
                      <a:pt x="6080" y="8814"/>
                    </a:lnTo>
                    <a:lnTo>
                      <a:pt x="9363" y="8814"/>
                    </a:lnTo>
                    <a:cubicBezTo>
                      <a:pt x="9363" y="8814"/>
                      <a:pt x="8105" y="2443"/>
                      <a:pt x="6720" y="1497"/>
                    </a:cubicBezTo>
                    <a:cubicBezTo>
                      <a:pt x="6144" y="1101"/>
                      <a:pt x="5329" y="968"/>
                      <a:pt x="4605" y="926"/>
                    </a:cubicBezTo>
                    <a:cubicBezTo>
                      <a:pt x="4341" y="926"/>
                      <a:pt x="3305" y="968"/>
                      <a:pt x="3104" y="989"/>
                    </a:cubicBezTo>
                    <a:lnTo>
                      <a:pt x="3061" y="989"/>
                    </a:lnTo>
                    <a:lnTo>
                      <a:pt x="2839" y="905"/>
                    </a:lnTo>
                    <a:lnTo>
                      <a:pt x="43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>
                <a:off x="-2457677" y="2860637"/>
                <a:ext cx="781140" cy="90930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503" extrusionOk="0">
                    <a:moveTo>
                      <a:pt x="1" y="0"/>
                    </a:moveTo>
                    <a:lnTo>
                      <a:pt x="1" y="502"/>
                    </a:lnTo>
                    <a:lnTo>
                      <a:pt x="4320" y="502"/>
                    </a:lnTo>
                    <a:lnTo>
                      <a:pt x="43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-2134619" y="2425671"/>
                <a:ext cx="823984" cy="525874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909" extrusionOk="0">
                    <a:moveTo>
                      <a:pt x="572" y="1"/>
                    </a:moveTo>
                    <a:lnTo>
                      <a:pt x="1" y="2908"/>
                    </a:lnTo>
                    <a:lnTo>
                      <a:pt x="4008" y="2908"/>
                    </a:lnTo>
                    <a:lnTo>
                      <a:pt x="45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-1779925" y="2633030"/>
                <a:ext cx="114794" cy="115877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41" extrusionOk="0">
                    <a:moveTo>
                      <a:pt x="328" y="1"/>
                    </a:moveTo>
                    <a:cubicBezTo>
                      <a:pt x="153" y="1"/>
                      <a:pt x="0" y="133"/>
                      <a:pt x="0" y="308"/>
                    </a:cubicBezTo>
                    <a:cubicBezTo>
                      <a:pt x="0" y="487"/>
                      <a:pt x="153" y="641"/>
                      <a:pt x="328" y="641"/>
                    </a:cubicBezTo>
                    <a:cubicBezTo>
                      <a:pt x="502" y="641"/>
                      <a:pt x="635" y="487"/>
                      <a:pt x="635" y="308"/>
                    </a:cubicBezTo>
                    <a:cubicBezTo>
                      <a:pt x="635" y="133"/>
                      <a:pt x="502" y="1"/>
                      <a:pt x="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9"/>
              <p:cNvSpPr/>
              <p:nvPr/>
            </p:nvSpPr>
            <p:spPr>
              <a:xfrm>
                <a:off x="-2592360" y="2848163"/>
                <a:ext cx="310757" cy="23211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84" extrusionOk="0">
                    <a:moveTo>
                      <a:pt x="418" y="1"/>
                    </a:moveTo>
                    <a:lnTo>
                      <a:pt x="0" y="1100"/>
                    </a:lnTo>
                    <a:cubicBezTo>
                      <a:pt x="0" y="1100"/>
                      <a:pt x="870" y="1284"/>
                      <a:pt x="1225" y="1284"/>
                    </a:cubicBezTo>
                    <a:cubicBezTo>
                      <a:pt x="1295" y="1284"/>
                      <a:pt x="1346" y="1276"/>
                      <a:pt x="1364" y="1259"/>
                    </a:cubicBezTo>
                    <a:cubicBezTo>
                      <a:pt x="1428" y="1190"/>
                      <a:pt x="1385" y="1127"/>
                      <a:pt x="1385" y="1127"/>
                    </a:cubicBezTo>
                    <a:lnTo>
                      <a:pt x="1385" y="1127"/>
                    </a:lnTo>
                    <a:cubicBezTo>
                      <a:pt x="1385" y="1127"/>
                      <a:pt x="1426" y="1140"/>
                      <a:pt x="1469" y="1140"/>
                    </a:cubicBezTo>
                    <a:cubicBezTo>
                      <a:pt x="1504" y="1140"/>
                      <a:pt x="1541" y="1131"/>
                      <a:pt x="1560" y="1100"/>
                    </a:cubicBezTo>
                    <a:cubicBezTo>
                      <a:pt x="1629" y="1058"/>
                      <a:pt x="1586" y="994"/>
                      <a:pt x="1586" y="994"/>
                    </a:cubicBezTo>
                    <a:lnTo>
                      <a:pt x="1586" y="994"/>
                    </a:lnTo>
                    <a:cubicBezTo>
                      <a:pt x="1586" y="994"/>
                      <a:pt x="1594" y="996"/>
                      <a:pt x="1606" y="996"/>
                    </a:cubicBezTo>
                    <a:cubicBezTo>
                      <a:pt x="1637" y="996"/>
                      <a:pt x="1692" y="985"/>
                      <a:pt x="1692" y="905"/>
                    </a:cubicBezTo>
                    <a:cubicBezTo>
                      <a:pt x="1718" y="794"/>
                      <a:pt x="1407" y="571"/>
                      <a:pt x="1079" y="376"/>
                    </a:cubicBezTo>
                    <a:lnTo>
                      <a:pt x="1079" y="376"/>
                    </a:lnTo>
                    <a:cubicBezTo>
                      <a:pt x="1145" y="395"/>
                      <a:pt x="1206" y="405"/>
                      <a:pt x="1260" y="405"/>
                    </a:cubicBezTo>
                    <a:cubicBezTo>
                      <a:pt x="1380" y="405"/>
                      <a:pt x="1461" y="356"/>
                      <a:pt x="1475" y="265"/>
                    </a:cubicBezTo>
                    <a:cubicBezTo>
                      <a:pt x="1496" y="175"/>
                      <a:pt x="1142" y="90"/>
                      <a:pt x="836" y="69"/>
                    </a:cubicBezTo>
                    <a:cubicBezTo>
                      <a:pt x="635" y="69"/>
                      <a:pt x="418" y="1"/>
                      <a:pt x="418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>
                <a:off x="-2393680" y="2980136"/>
                <a:ext cx="92016" cy="4790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5" extrusionOk="0">
                    <a:moveTo>
                      <a:pt x="43" y="0"/>
                    </a:moveTo>
                    <a:lnTo>
                      <a:pt x="1" y="85"/>
                    </a:lnTo>
                    <a:cubicBezTo>
                      <a:pt x="265" y="153"/>
                      <a:pt x="440" y="264"/>
                      <a:pt x="440" y="264"/>
                    </a:cubicBezTo>
                    <a:lnTo>
                      <a:pt x="508" y="217"/>
                    </a:lnTo>
                    <a:cubicBezTo>
                      <a:pt x="508" y="217"/>
                      <a:pt x="329" y="85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-2417544" y="3019185"/>
                <a:ext cx="79542" cy="3272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81" extrusionOk="0">
                    <a:moveTo>
                      <a:pt x="43" y="1"/>
                    </a:moveTo>
                    <a:lnTo>
                      <a:pt x="1" y="70"/>
                    </a:lnTo>
                    <a:cubicBezTo>
                      <a:pt x="196" y="112"/>
                      <a:pt x="397" y="181"/>
                      <a:pt x="397" y="181"/>
                    </a:cubicBezTo>
                    <a:lnTo>
                      <a:pt x="440" y="133"/>
                    </a:lnTo>
                    <a:cubicBezTo>
                      <a:pt x="440" y="112"/>
                      <a:pt x="244" y="48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-3325432" y="2024331"/>
                <a:ext cx="840254" cy="1070550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5922" extrusionOk="0">
                    <a:moveTo>
                      <a:pt x="3262" y="0"/>
                    </a:moveTo>
                    <a:cubicBezTo>
                      <a:pt x="3262" y="0"/>
                      <a:pt x="2178" y="153"/>
                      <a:pt x="1893" y="286"/>
                    </a:cubicBezTo>
                    <a:cubicBezTo>
                      <a:pt x="1586" y="439"/>
                      <a:pt x="0" y="1935"/>
                      <a:pt x="460" y="3987"/>
                    </a:cubicBezTo>
                    <a:cubicBezTo>
                      <a:pt x="571" y="4515"/>
                      <a:pt x="904" y="4891"/>
                      <a:pt x="1301" y="5155"/>
                    </a:cubicBezTo>
                    <a:cubicBezTo>
                      <a:pt x="1433" y="5261"/>
                      <a:pt x="1586" y="5329"/>
                      <a:pt x="1739" y="5419"/>
                    </a:cubicBezTo>
                    <a:cubicBezTo>
                      <a:pt x="2818" y="5922"/>
                      <a:pt x="4140" y="5922"/>
                      <a:pt x="4140" y="5922"/>
                    </a:cubicBezTo>
                    <a:lnTo>
                      <a:pt x="4425" y="5044"/>
                    </a:lnTo>
                    <a:lnTo>
                      <a:pt x="4647" y="4383"/>
                    </a:lnTo>
                    <a:lnTo>
                      <a:pt x="2950" y="3368"/>
                    </a:lnTo>
                    <a:lnTo>
                      <a:pt x="2998" y="2511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>
                <a:off x="-3022441" y="3250588"/>
                <a:ext cx="138656" cy="21909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12" extrusionOk="0">
                    <a:moveTo>
                      <a:pt x="0" y="0"/>
                    </a:moveTo>
                    <a:lnTo>
                      <a:pt x="0" y="90"/>
                    </a:lnTo>
                    <a:lnTo>
                      <a:pt x="439" y="90"/>
                    </a:lnTo>
                    <a:lnTo>
                      <a:pt x="682" y="1211"/>
                    </a:lnTo>
                    <a:lnTo>
                      <a:pt x="767" y="1211"/>
                    </a:lnTo>
                    <a:lnTo>
                      <a:pt x="481" y="4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-2668831" y="1572732"/>
                <a:ext cx="52606" cy="4935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3" extrusionOk="0">
                    <a:moveTo>
                      <a:pt x="55" y="0"/>
                    </a:moveTo>
                    <a:cubicBezTo>
                      <a:pt x="36" y="0"/>
                      <a:pt x="17" y="3"/>
                      <a:pt x="0" y="8"/>
                    </a:cubicBezTo>
                    <a:lnTo>
                      <a:pt x="0" y="50"/>
                    </a:lnTo>
                    <a:cubicBezTo>
                      <a:pt x="69" y="50"/>
                      <a:pt x="132" y="50"/>
                      <a:pt x="180" y="93"/>
                    </a:cubicBezTo>
                    <a:cubicBezTo>
                      <a:pt x="222" y="140"/>
                      <a:pt x="243" y="204"/>
                      <a:pt x="243" y="272"/>
                    </a:cubicBezTo>
                    <a:lnTo>
                      <a:pt x="291" y="272"/>
                    </a:lnTo>
                    <a:cubicBezTo>
                      <a:pt x="291" y="182"/>
                      <a:pt x="265" y="119"/>
                      <a:pt x="201" y="71"/>
                    </a:cubicBezTo>
                    <a:cubicBezTo>
                      <a:pt x="169" y="24"/>
                      <a:pt x="111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-2481540" y="1776657"/>
                <a:ext cx="123471" cy="4501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4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33"/>
                      <a:pt x="180" y="223"/>
                      <a:pt x="312" y="244"/>
                    </a:cubicBezTo>
                    <a:cubicBezTo>
                      <a:pt x="332" y="247"/>
                      <a:pt x="351" y="248"/>
                      <a:pt x="370" y="248"/>
                    </a:cubicBezTo>
                    <a:cubicBezTo>
                      <a:pt x="499" y="248"/>
                      <a:pt x="609" y="187"/>
                      <a:pt x="682" y="9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-1325980" y="3895806"/>
                <a:ext cx="390118" cy="26284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454" extrusionOk="0">
                    <a:moveTo>
                      <a:pt x="2136" y="0"/>
                    </a:moveTo>
                    <a:cubicBezTo>
                      <a:pt x="1824" y="196"/>
                      <a:pt x="1518" y="397"/>
                      <a:pt x="1232" y="619"/>
                    </a:cubicBezTo>
                    <a:cubicBezTo>
                      <a:pt x="1058" y="724"/>
                      <a:pt x="857" y="857"/>
                      <a:pt x="682" y="989"/>
                    </a:cubicBezTo>
                    <a:cubicBezTo>
                      <a:pt x="460" y="1121"/>
                      <a:pt x="238" y="1279"/>
                      <a:pt x="0" y="1412"/>
                    </a:cubicBezTo>
                    <a:lnTo>
                      <a:pt x="22" y="1454"/>
                    </a:lnTo>
                    <a:cubicBezTo>
                      <a:pt x="133" y="1385"/>
                      <a:pt x="217" y="1322"/>
                      <a:pt x="307" y="1279"/>
                    </a:cubicBezTo>
                    <a:cubicBezTo>
                      <a:pt x="439" y="1190"/>
                      <a:pt x="571" y="1100"/>
                      <a:pt x="704" y="1015"/>
                    </a:cubicBezTo>
                    <a:cubicBezTo>
                      <a:pt x="899" y="904"/>
                      <a:pt x="1079" y="772"/>
                      <a:pt x="1253" y="640"/>
                    </a:cubicBezTo>
                    <a:cubicBezTo>
                      <a:pt x="1539" y="439"/>
                      <a:pt x="1851" y="222"/>
                      <a:pt x="2157" y="42"/>
                    </a:cubicBezTo>
                    <a:lnTo>
                      <a:pt x="21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>
                <a:off x="-2919214" y="2653097"/>
                <a:ext cx="393914" cy="175171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969" extrusionOk="0">
                    <a:moveTo>
                      <a:pt x="21" y="1"/>
                    </a:moveTo>
                    <a:lnTo>
                      <a:pt x="0" y="43"/>
                    </a:lnTo>
                    <a:cubicBezTo>
                      <a:pt x="460" y="286"/>
                      <a:pt x="925" y="487"/>
                      <a:pt x="1412" y="683"/>
                    </a:cubicBezTo>
                    <a:cubicBezTo>
                      <a:pt x="1650" y="773"/>
                      <a:pt x="1914" y="884"/>
                      <a:pt x="2157" y="968"/>
                    </a:cubicBezTo>
                    <a:lnTo>
                      <a:pt x="2178" y="926"/>
                    </a:lnTo>
                    <a:cubicBezTo>
                      <a:pt x="1454" y="662"/>
                      <a:pt x="703" y="35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>
                <a:off x="-1952029" y="4280876"/>
                <a:ext cx="582284" cy="3742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07" extrusionOk="0">
                    <a:moveTo>
                      <a:pt x="3030" y="0"/>
                    </a:moveTo>
                    <a:cubicBezTo>
                      <a:pt x="2762" y="0"/>
                      <a:pt x="2500" y="31"/>
                      <a:pt x="2247" y="48"/>
                    </a:cubicBezTo>
                    <a:cubicBezTo>
                      <a:pt x="2163" y="75"/>
                      <a:pt x="2073" y="75"/>
                      <a:pt x="1983" y="96"/>
                    </a:cubicBezTo>
                    <a:cubicBezTo>
                      <a:pt x="1322" y="159"/>
                      <a:pt x="661" y="159"/>
                      <a:pt x="0" y="159"/>
                    </a:cubicBezTo>
                    <a:lnTo>
                      <a:pt x="0" y="207"/>
                    </a:lnTo>
                    <a:cubicBezTo>
                      <a:pt x="661" y="207"/>
                      <a:pt x="1349" y="207"/>
                      <a:pt x="2009" y="138"/>
                    </a:cubicBezTo>
                    <a:cubicBezTo>
                      <a:pt x="2073" y="117"/>
                      <a:pt x="2163" y="117"/>
                      <a:pt x="2247" y="96"/>
                    </a:cubicBezTo>
                    <a:cubicBezTo>
                      <a:pt x="2505" y="78"/>
                      <a:pt x="2773" y="43"/>
                      <a:pt x="3046" y="43"/>
                    </a:cubicBezTo>
                    <a:cubicBezTo>
                      <a:pt x="3104" y="43"/>
                      <a:pt x="3162" y="45"/>
                      <a:pt x="3220" y="48"/>
                    </a:cubicBezTo>
                    <a:lnTo>
                      <a:pt x="3220" y="6"/>
                    </a:lnTo>
                    <a:cubicBezTo>
                      <a:pt x="3157" y="2"/>
                      <a:pt x="3093" y="0"/>
                      <a:pt x="3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9" name="Google Shape;1489;p49"/>
            <p:cNvGrpSpPr/>
            <p:nvPr/>
          </p:nvGrpSpPr>
          <p:grpSpPr>
            <a:xfrm>
              <a:off x="6270805" y="2439024"/>
              <a:ext cx="1098025" cy="200009"/>
              <a:chOff x="5442570" y="2395333"/>
              <a:chExt cx="360730" cy="65708"/>
            </a:xfrm>
          </p:grpSpPr>
          <p:sp>
            <p:nvSpPr>
              <p:cNvPr id="1490" name="Google Shape;1490;p49"/>
              <p:cNvSpPr/>
              <p:nvPr/>
            </p:nvSpPr>
            <p:spPr>
              <a:xfrm>
                <a:off x="5512773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92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64" y="1090"/>
                    </a:lnTo>
                    <a:lnTo>
                      <a:pt x="679" y="65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>
                <a:off x="5529158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85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57" y="1090"/>
                    </a:lnTo>
                    <a:lnTo>
                      <a:pt x="679" y="65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5561684" y="2403076"/>
                <a:ext cx="24472" cy="3570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33" extrusionOk="0">
                    <a:moveTo>
                      <a:pt x="354" y="85"/>
                    </a:moveTo>
                    <a:cubicBezTo>
                      <a:pt x="502" y="85"/>
                      <a:pt x="623" y="262"/>
                      <a:pt x="623" y="502"/>
                    </a:cubicBezTo>
                    <a:cubicBezTo>
                      <a:pt x="623" y="736"/>
                      <a:pt x="502" y="941"/>
                      <a:pt x="354" y="941"/>
                    </a:cubicBezTo>
                    <a:cubicBezTo>
                      <a:pt x="205" y="941"/>
                      <a:pt x="92" y="736"/>
                      <a:pt x="92" y="502"/>
                    </a:cubicBezTo>
                    <a:cubicBezTo>
                      <a:pt x="92" y="262"/>
                      <a:pt x="205" y="85"/>
                      <a:pt x="354" y="85"/>
                    </a:cubicBezTo>
                    <a:close/>
                    <a:moveTo>
                      <a:pt x="354" y="0"/>
                    </a:moveTo>
                    <a:cubicBezTo>
                      <a:pt x="149" y="0"/>
                      <a:pt x="0" y="205"/>
                      <a:pt x="0" y="502"/>
                    </a:cubicBezTo>
                    <a:cubicBezTo>
                      <a:pt x="0" y="792"/>
                      <a:pt x="149" y="1033"/>
                      <a:pt x="354" y="1033"/>
                    </a:cubicBezTo>
                    <a:cubicBezTo>
                      <a:pt x="559" y="1033"/>
                      <a:pt x="707" y="792"/>
                      <a:pt x="707" y="502"/>
                    </a:cubicBezTo>
                    <a:cubicBezTo>
                      <a:pt x="707" y="205"/>
                      <a:pt x="559" y="0"/>
                      <a:pt x="3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5607657" y="2407224"/>
                <a:ext cx="2938" cy="32560"/>
              </a:xfrm>
              <a:custGeom>
                <a:avLst/>
                <a:gdLst/>
                <a:ahLst/>
                <a:cxnLst/>
                <a:rect l="l" t="t" r="r" b="b"/>
                <a:pathLst>
                  <a:path w="8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85" y="94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5622797" y="2407224"/>
                <a:ext cx="2156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970" extrusionOk="0">
                    <a:moveTo>
                      <a:pt x="531" y="85"/>
                    </a:moveTo>
                    <a:lnTo>
                      <a:pt x="531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23" y="970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5655565" y="2407224"/>
                <a:ext cx="3159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970" extrusionOk="0">
                    <a:moveTo>
                      <a:pt x="821" y="85"/>
                    </a:moveTo>
                    <a:lnTo>
                      <a:pt x="821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913" y="970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5697148" y="2407224"/>
                <a:ext cx="3473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970" extrusionOk="0">
                    <a:moveTo>
                      <a:pt x="920" y="85"/>
                    </a:moveTo>
                    <a:lnTo>
                      <a:pt x="92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5743121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278" y="0"/>
                    </a:moveTo>
                    <a:cubicBezTo>
                      <a:pt x="253" y="0"/>
                      <a:pt x="229" y="7"/>
                      <a:pt x="205" y="19"/>
                    </a:cubicBezTo>
                    <a:lnTo>
                      <a:pt x="234" y="104"/>
                    </a:lnTo>
                    <a:cubicBezTo>
                      <a:pt x="248" y="90"/>
                      <a:pt x="264" y="83"/>
                      <a:pt x="280" y="83"/>
                    </a:cubicBezTo>
                    <a:cubicBezTo>
                      <a:pt x="296" y="83"/>
                      <a:pt x="312" y="90"/>
                      <a:pt x="326" y="104"/>
                    </a:cubicBezTo>
                    <a:cubicBezTo>
                      <a:pt x="382" y="132"/>
                      <a:pt x="411" y="196"/>
                      <a:pt x="411" y="252"/>
                    </a:cubicBezTo>
                    <a:cubicBezTo>
                      <a:pt x="439" y="344"/>
                      <a:pt x="411" y="401"/>
                      <a:pt x="411" y="458"/>
                    </a:cubicBezTo>
                    <a:cubicBezTo>
                      <a:pt x="382" y="521"/>
                      <a:pt x="382" y="578"/>
                      <a:pt x="382" y="606"/>
                    </a:cubicBezTo>
                    <a:cubicBezTo>
                      <a:pt x="382" y="726"/>
                      <a:pt x="411" y="811"/>
                      <a:pt x="474" y="903"/>
                    </a:cubicBezTo>
                    <a:cubicBezTo>
                      <a:pt x="439" y="903"/>
                      <a:pt x="411" y="960"/>
                      <a:pt x="382" y="988"/>
                    </a:cubicBezTo>
                    <a:cubicBezTo>
                      <a:pt x="354" y="1052"/>
                      <a:pt x="382" y="1137"/>
                      <a:pt x="382" y="1193"/>
                    </a:cubicBezTo>
                    <a:lnTo>
                      <a:pt x="382" y="1229"/>
                    </a:lnTo>
                    <a:cubicBezTo>
                      <a:pt x="411" y="1370"/>
                      <a:pt x="382" y="1490"/>
                      <a:pt x="326" y="1582"/>
                    </a:cubicBezTo>
                    <a:cubicBezTo>
                      <a:pt x="285" y="1637"/>
                      <a:pt x="223" y="1668"/>
                      <a:pt x="159" y="1668"/>
                    </a:cubicBezTo>
                    <a:cubicBezTo>
                      <a:pt x="125" y="1668"/>
                      <a:pt x="89" y="1659"/>
                      <a:pt x="57" y="1639"/>
                    </a:cubicBezTo>
                    <a:lnTo>
                      <a:pt x="0" y="1724"/>
                    </a:lnTo>
                    <a:cubicBezTo>
                      <a:pt x="29" y="1759"/>
                      <a:pt x="85" y="1759"/>
                      <a:pt x="149" y="1759"/>
                    </a:cubicBezTo>
                    <a:cubicBezTo>
                      <a:pt x="234" y="1759"/>
                      <a:pt x="354" y="1696"/>
                      <a:pt x="411" y="1611"/>
                    </a:cubicBezTo>
                    <a:cubicBezTo>
                      <a:pt x="474" y="1519"/>
                      <a:pt x="503" y="1370"/>
                      <a:pt x="474" y="1193"/>
                    </a:cubicBezTo>
                    <a:lnTo>
                      <a:pt x="474" y="1165"/>
                    </a:lnTo>
                    <a:lnTo>
                      <a:pt x="474" y="1016"/>
                    </a:lnTo>
                    <a:cubicBezTo>
                      <a:pt x="474" y="988"/>
                      <a:pt x="503" y="960"/>
                      <a:pt x="531" y="960"/>
                    </a:cubicBezTo>
                    <a:cubicBezTo>
                      <a:pt x="531" y="960"/>
                      <a:pt x="543" y="947"/>
                      <a:pt x="552" y="947"/>
                    </a:cubicBezTo>
                    <a:cubicBezTo>
                      <a:pt x="556" y="947"/>
                      <a:pt x="559" y="950"/>
                      <a:pt x="559" y="960"/>
                    </a:cubicBezTo>
                    <a:lnTo>
                      <a:pt x="587" y="960"/>
                    </a:lnTo>
                    <a:lnTo>
                      <a:pt x="587" y="875"/>
                    </a:lnTo>
                    <a:cubicBezTo>
                      <a:pt x="503" y="840"/>
                      <a:pt x="474" y="726"/>
                      <a:pt x="474" y="606"/>
                    </a:cubicBezTo>
                    <a:cubicBezTo>
                      <a:pt x="474" y="578"/>
                      <a:pt x="474" y="521"/>
                      <a:pt x="503" y="486"/>
                    </a:cubicBezTo>
                    <a:cubicBezTo>
                      <a:pt x="503" y="401"/>
                      <a:pt x="531" y="344"/>
                      <a:pt x="503" y="252"/>
                    </a:cubicBezTo>
                    <a:cubicBezTo>
                      <a:pt x="503" y="167"/>
                      <a:pt x="439" y="76"/>
                      <a:pt x="382" y="47"/>
                    </a:cubicBezTo>
                    <a:cubicBezTo>
                      <a:pt x="349" y="14"/>
                      <a:pt x="314" y="0"/>
                      <a:pt x="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5776615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64" y="1"/>
                    </a:moveTo>
                    <a:lnTo>
                      <a:pt x="0" y="29"/>
                    </a:lnTo>
                    <a:cubicBezTo>
                      <a:pt x="213" y="531"/>
                      <a:pt x="213" y="1062"/>
                      <a:pt x="0" y="1564"/>
                    </a:cubicBezTo>
                    <a:lnTo>
                      <a:pt x="92" y="1592"/>
                    </a:lnTo>
                    <a:cubicBezTo>
                      <a:pt x="298" y="1090"/>
                      <a:pt x="298" y="503"/>
                      <a:pt x="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>
                <a:off x="5788851" y="2396958"/>
                <a:ext cx="1444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854" extrusionOk="0">
                    <a:moveTo>
                      <a:pt x="149" y="0"/>
                    </a:moveTo>
                    <a:lnTo>
                      <a:pt x="64" y="29"/>
                    </a:lnTo>
                    <a:cubicBezTo>
                      <a:pt x="326" y="587"/>
                      <a:pt x="297" y="1267"/>
                      <a:pt x="0" y="1825"/>
                    </a:cubicBezTo>
                    <a:lnTo>
                      <a:pt x="92" y="1854"/>
                    </a:lnTo>
                    <a:cubicBezTo>
                      <a:pt x="389" y="1295"/>
                      <a:pt x="418" y="559"/>
                      <a:pt x="1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5481215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312" y="0"/>
                    </a:moveTo>
                    <a:cubicBezTo>
                      <a:pt x="278" y="0"/>
                      <a:pt x="243" y="14"/>
                      <a:pt x="206" y="47"/>
                    </a:cubicBezTo>
                    <a:cubicBezTo>
                      <a:pt x="149" y="76"/>
                      <a:pt x="93" y="167"/>
                      <a:pt x="93" y="252"/>
                    </a:cubicBezTo>
                    <a:cubicBezTo>
                      <a:pt x="93" y="344"/>
                      <a:pt x="93" y="401"/>
                      <a:pt x="121" y="486"/>
                    </a:cubicBezTo>
                    <a:lnTo>
                      <a:pt x="121" y="606"/>
                    </a:lnTo>
                    <a:cubicBezTo>
                      <a:pt x="149" y="726"/>
                      <a:pt x="93" y="840"/>
                      <a:pt x="1" y="875"/>
                    </a:cubicBezTo>
                    <a:lnTo>
                      <a:pt x="29" y="960"/>
                    </a:lnTo>
                    <a:cubicBezTo>
                      <a:pt x="38" y="950"/>
                      <a:pt x="45" y="947"/>
                      <a:pt x="49" y="947"/>
                    </a:cubicBezTo>
                    <a:cubicBezTo>
                      <a:pt x="57" y="947"/>
                      <a:pt x="57" y="960"/>
                      <a:pt x="57" y="960"/>
                    </a:cubicBezTo>
                    <a:cubicBezTo>
                      <a:pt x="93" y="960"/>
                      <a:pt x="121" y="988"/>
                      <a:pt x="121" y="1016"/>
                    </a:cubicBezTo>
                    <a:cubicBezTo>
                      <a:pt x="149" y="1080"/>
                      <a:pt x="121" y="1108"/>
                      <a:pt x="121" y="1165"/>
                    </a:cubicBezTo>
                    <a:lnTo>
                      <a:pt x="121" y="1193"/>
                    </a:lnTo>
                    <a:cubicBezTo>
                      <a:pt x="93" y="1370"/>
                      <a:pt x="121" y="1519"/>
                      <a:pt x="206" y="1611"/>
                    </a:cubicBezTo>
                    <a:cubicBezTo>
                      <a:pt x="269" y="1696"/>
                      <a:pt x="354" y="1759"/>
                      <a:pt x="475" y="1759"/>
                    </a:cubicBezTo>
                    <a:cubicBezTo>
                      <a:pt x="503" y="1759"/>
                      <a:pt x="559" y="1759"/>
                      <a:pt x="588" y="1724"/>
                    </a:cubicBezTo>
                    <a:lnTo>
                      <a:pt x="559" y="1639"/>
                    </a:lnTo>
                    <a:cubicBezTo>
                      <a:pt x="529" y="1659"/>
                      <a:pt x="491" y="1668"/>
                      <a:pt x="452" y="1668"/>
                    </a:cubicBezTo>
                    <a:cubicBezTo>
                      <a:pt x="381" y="1668"/>
                      <a:pt x="306" y="1637"/>
                      <a:pt x="269" y="1582"/>
                    </a:cubicBezTo>
                    <a:cubicBezTo>
                      <a:pt x="206" y="1490"/>
                      <a:pt x="177" y="1370"/>
                      <a:pt x="206" y="1229"/>
                    </a:cubicBezTo>
                    <a:lnTo>
                      <a:pt x="206" y="1193"/>
                    </a:lnTo>
                    <a:cubicBezTo>
                      <a:pt x="234" y="1137"/>
                      <a:pt x="234" y="1052"/>
                      <a:pt x="206" y="988"/>
                    </a:cubicBezTo>
                    <a:cubicBezTo>
                      <a:pt x="206" y="960"/>
                      <a:pt x="177" y="903"/>
                      <a:pt x="121" y="903"/>
                    </a:cubicBezTo>
                    <a:cubicBezTo>
                      <a:pt x="206" y="811"/>
                      <a:pt x="234" y="726"/>
                      <a:pt x="206" y="606"/>
                    </a:cubicBezTo>
                    <a:lnTo>
                      <a:pt x="206" y="458"/>
                    </a:lnTo>
                    <a:cubicBezTo>
                      <a:pt x="177" y="401"/>
                      <a:pt x="177" y="344"/>
                      <a:pt x="177" y="252"/>
                    </a:cubicBezTo>
                    <a:cubicBezTo>
                      <a:pt x="177" y="196"/>
                      <a:pt x="206" y="132"/>
                      <a:pt x="269" y="104"/>
                    </a:cubicBezTo>
                    <a:cubicBezTo>
                      <a:pt x="284" y="90"/>
                      <a:pt x="298" y="83"/>
                      <a:pt x="312" y="83"/>
                    </a:cubicBezTo>
                    <a:cubicBezTo>
                      <a:pt x="326" y="83"/>
                      <a:pt x="340" y="90"/>
                      <a:pt x="354" y="104"/>
                    </a:cubicBezTo>
                    <a:lnTo>
                      <a:pt x="383" y="19"/>
                    </a:lnTo>
                    <a:cubicBezTo>
                      <a:pt x="359" y="7"/>
                      <a:pt x="336" y="0"/>
                      <a:pt x="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5458712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13" y="1"/>
                    </a:moveTo>
                    <a:cubicBezTo>
                      <a:pt x="1" y="503"/>
                      <a:pt x="1" y="1090"/>
                      <a:pt x="213" y="1592"/>
                    </a:cubicBezTo>
                    <a:lnTo>
                      <a:pt x="270" y="1564"/>
                    </a:lnTo>
                    <a:cubicBezTo>
                      <a:pt x="93" y="1062"/>
                      <a:pt x="93" y="531"/>
                      <a:pt x="298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5442570" y="2396958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263" y="0"/>
                    </a:moveTo>
                    <a:lnTo>
                      <a:pt x="263" y="0"/>
                    </a:lnTo>
                    <a:cubicBezTo>
                      <a:pt x="1" y="559"/>
                      <a:pt x="1" y="1295"/>
                      <a:pt x="291" y="1854"/>
                    </a:cubicBezTo>
                    <a:lnTo>
                      <a:pt x="383" y="1825"/>
                    </a:lnTo>
                    <a:cubicBezTo>
                      <a:pt x="86" y="1267"/>
                      <a:pt x="86" y="587"/>
                      <a:pt x="326" y="29"/>
                    </a:cubicBez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5725061" y="2885925"/>
              <a:ext cx="545750" cy="632756"/>
              <a:chOff x="3479225" y="2442689"/>
              <a:chExt cx="179293" cy="207877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3479225" y="2485481"/>
                <a:ext cx="21327" cy="16508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776" extrusionOk="0">
                    <a:moveTo>
                      <a:pt x="1" y="0"/>
                    </a:moveTo>
                    <a:lnTo>
                      <a:pt x="1" y="4775"/>
                    </a:lnTo>
                    <a:lnTo>
                      <a:pt x="616" y="4775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3518838" y="2552712"/>
                <a:ext cx="21569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831" extrusionOk="0">
                    <a:moveTo>
                      <a:pt x="1" y="1"/>
                    </a:moveTo>
                    <a:lnTo>
                      <a:pt x="1" y="2830"/>
                    </a:lnTo>
                    <a:lnTo>
                      <a:pt x="623" y="283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3558727" y="2499895"/>
                <a:ext cx="20324" cy="15066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359" extrusionOk="0">
                    <a:moveTo>
                      <a:pt x="0" y="1"/>
                    </a:moveTo>
                    <a:lnTo>
                      <a:pt x="0" y="4358"/>
                    </a:lnTo>
                    <a:lnTo>
                      <a:pt x="587" y="435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3598339" y="2442689"/>
                <a:ext cx="20324" cy="20787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014" extrusionOk="0">
                    <a:moveTo>
                      <a:pt x="0" y="0"/>
                    </a:moveTo>
                    <a:lnTo>
                      <a:pt x="0" y="6013"/>
                    </a:lnTo>
                    <a:lnTo>
                      <a:pt x="587" y="6013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3638194" y="2537538"/>
                <a:ext cx="20324" cy="11302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0" extrusionOk="0">
                    <a:moveTo>
                      <a:pt x="0" y="1"/>
                    </a:moveTo>
                    <a:lnTo>
                      <a:pt x="0" y="3269"/>
                    </a:lnTo>
                    <a:lnTo>
                      <a:pt x="587" y="32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9" name="Google Shape;1509;p49"/>
            <p:cNvGrpSpPr/>
            <p:nvPr/>
          </p:nvGrpSpPr>
          <p:grpSpPr>
            <a:xfrm>
              <a:off x="4421212" y="3367909"/>
              <a:ext cx="688617" cy="567202"/>
              <a:chOff x="4646862" y="1815214"/>
              <a:chExt cx="226229" cy="186341"/>
            </a:xfrm>
          </p:grpSpPr>
          <p:sp>
            <p:nvSpPr>
              <p:cNvPr id="1510" name="Google Shape;1510;p49"/>
              <p:cNvSpPr/>
              <p:nvPr/>
            </p:nvSpPr>
            <p:spPr>
              <a:xfrm>
                <a:off x="4646862" y="1841622"/>
                <a:ext cx="199578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74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74" y="4627"/>
                    </a:lnTo>
                    <a:lnTo>
                      <a:pt x="5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4673271" y="1815214"/>
                <a:ext cx="199820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81" y="4627"/>
                    </a:lnTo>
                    <a:lnTo>
                      <a:pt x="5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4844441" y="1827415"/>
                <a:ext cx="1641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475" y="114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4735386" y="1827415"/>
                <a:ext cx="9076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2625" y="114"/>
                    </a:lnTo>
                    <a:lnTo>
                      <a:pt x="26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4843473" y="1847740"/>
                <a:ext cx="3940" cy="2644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65" extrusionOk="0">
                    <a:moveTo>
                      <a:pt x="1" y="0"/>
                    </a:moveTo>
                    <a:lnTo>
                      <a:pt x="1" y="764"/>
                    </a:lnTo>
                    <a:lnTo>
                      <a:pt x="114" y="764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4843473" y="1886350"/>
                <a:ext cx="3940" cy="5409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5" extrusionOk="0">
                    <a:moveTo>
                      <a:pt x="1" y="1"/>
                    </a:moveTo>
                    <a:lnTo>
                      <a:pt x="1" y="1564"/>
                    </a:lnTo>
                    <a:lnTo>
                      <a:pt x="114" y="156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4855710" y="1904705"/>
                <a:ext cx="3940" cy="1838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32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114" y="531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7" name="Google Shape;1517;p49"/>
            <p:cNvGrpSpPr/>
            <p:nvPr/>
          </p:nvGrpSpPr>
          <p:grpSpPr>
            <a:xfrm>
              <a:off x="3793280" y="3419075"/>
              <a:ext cx="1789390" cy="787533"/>
              <a:chOff x="4802651" y="2120880"/>
              <a:chExt cx="587861" cy="258725"/>
            </a:xfrm>
          </p:grpSpPr>
          <p:sp>
            <p:nvSpPr>
              <p:cNvPr id="1518" name="Google Shape;1518;p49"/>
              <p:cNvSpPr/>
              <p:nvPr/>
            </p:nvSpPr>
            <p:spPr>
              <a:xfrm>
                <a:off x="4820971" y="2152404"/>
                <a:ext cx="538972" cy="223048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6453" extrusionOk="0">
                    <a:moveTo>
                      <a:pt x="15388" y="1"/>
                    </a:moveTo>
                    <a:lnTo>
                      <a:pt x="11235" y="6042"/>
                    </a:lnTo>
                    <a:lnTo>
                      <a:pt x="8228" y="2180"/>
                    </a:lnTo>
                    <a:lnTo>
                      <a:pt x="5101" y="6071"/>
                    </a:lnTo>
                    <a:lnTo>
                      <a:pt x="2420" y="2774"/>
                    </a:lnTo>
                    <a:lnTo>
                      <a:pt x="1" y="5865"/>
                    </a:lnTo>
                    <a:lnTo>
                      <a:pt x="178" y="6014"/>
                    </a:lnTo>
                    <a:lnTo>
                      <a:pt x="2420" y="3156"/>
                    </a:lnTo>
                    <a:lnTo>
                      <a:pt x="5101" y="6424"/>
                    </a:lnTo>
                    <a:lnTo>
                      <a:pt x="8228" y="2562"/>
                    </a:lnTo>
                    <a:lnTo>
                      <a:pt x="11235" y="6453"/>
                    </a:lnTo>
                    <a:lnTo>
                      <a:pt x="15593" y="121"/>
                    </a:lnTo>
                    <a:lnTo>
                      <a:pt x="153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4802651" y="2335811"/>
                <a:ext cx="42826" cy="4379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267" extrusionOk="0">
                    <a:moveTo>
                      <a:pt x="623" y="1"/>
                    </a:moveTo>
                    <a:cubicBezTo>
                      <a:pt x="269" y="1"/>
                      <a:pt x="0" y="262"/>
                      <a:pt x="0" y="616"/>
                    </a:cubicBezTo>
                    <a:cubicBezTo>
                      <a:pt x="0" y="970"/>
                      <a:pt x="269" y="1267"/>
                      <a:pt x="623" y="1267"/>
                    </a:cubicBezTo>
                    <a:cubicBezTo>
                      <a:pt x="977" y="1267"/>
                      <a:pt x="1238" y="970"/>
                      <a:pt x="1238" y="616"/>
                    </a:cubicBezTo>
                    <a:cubicBezTo>
                      <a:pt x="1238" y="262"/>
                      <a:pt x="977" y="1"/>
                      <a:pt x="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4981875" y="2346077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13" y="1"/>
                      <a:pt x="1" y="206"/>
                      <a:pt x="1" y="468"/>
                    </a:cubicBezTo>
                    <a:cubicBezTo>
                      <a:pt x="1" y="736"/>
                      <a:pt x="213" y="970"/>
                      <a:pt x="475" y="970"/>
                    </a:cubicBezTo>
                    <a:cubicBezTo>
                      <a:pt x="744" y="970"/>
                      <a:pt x="977" y="736"/>
                      <a:pt x="977" y="468"/>
                    </a:cubicBezTo>
                    <a:cubicBezTo>
                      <a:pt x="977" y="206"/>
                      <a:pt x="744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>
                <a:off x="5191932" y="2346077"/>
                <a:ext cx="3352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70" extrusionOk="0">
                    <a:moveTo>
                      <a:pt x="468" y="1"/>
                    </a:moveTo>
                    <a:cubicBezTo>
                      <a:pt x="206" y="1"/>
                      <a:pt x="1" y="206"/>
                      <a:pt x="1" y="468"/>
                    </a:cubicBezTo>
                    <a:cubicBezTo>
                      <a:pt x="1" y="736"/>
                      <a:pt x="206" y="970"/>
                      <a:pt x="468" y="970"/>
                    </a:cubicBezTo>
                    <a:cubicBezTo>
                      <a:pt x="736" y="970"/>
                      <a:pt x="970" y="736"/>
                      <a:pt x="970" y="468"/>
                    </a:cubicBezTo>
                    <a:cubicBezTo>
                      <a:pt x="970" y="206"/>
                      <a:pt x="736" y="1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5340600" y="2138232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67"/>
                    </a:cubicBezTo>
                    <a:cubicBezTo>
                      <a:pt x="1" y="736"/>
                      <a:pt x="206" y="970"/>
                      <a:pt x="475" y="970"/>
                    </a:cubicBezTo>
                    <a:cubicBezTo>
                      <a:pt x="737" y="970"/>
                      <a:pt x="977" y="736"/>
                      <a:pt x="977" y="467"/>
                    </a:cubicBezTo>
                    <a:cubicBezTo>
                      <a:pt x="977" y="206"/>
                      <a:pt x="737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4882118" y="2231906"/>
                <a:ext cx="44796" cy="44762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295" extrusionOk="0">
                    <a:moveTo>
                      <a:pt x="651" y="0"/>
                    </a:moveTo>
                    <a:cubicBezTo>
                      <a:pt x="298" y="0"/>
                      <a:pt x="0" y="297"/>
                      <a:pt x="0" y="651"/>
                    </a:cubicBezTo>
                    <a:cubicBezTo>
                      <a:pt x="0" y="1005"/>
                      <a:pt x="298" y="1295"/>
                      <a:pt x="651" y="1295"/>
                    </a:cubicBezTo>
                    <a:cubicBezTo>
                      <a:pt x="1005" y="1295"/>
                      <a:pt x="1295" y="1005"/>
                      <a:pt x="1295" y="651"/>
                    </a:cubicBezTo>
                    <a:cubicBezTo>
                      <a:pt x="1295" y="297"/>
                      <a:pt x="1005" y="0"/>
                      <a:pt x="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5088995" y="2213551"/>
                <a:ext cx="38678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9" extrusionOk="0">
                    <a:moveTo>
                      <a:pt x="559" y="0"/>
                    </a:moveTo>
                    <a:cubicBezTo>
                      <a:pt x="234" y="0"/>
                      <a:pt x="0" y="262"/>
                      <a:pt x="0" y="559"/>
                    </a:cubicBezTo>
                    <a:cubicBezTo>
                      <a:pt x="0" y="885"/>
                      <a:pt x="234" y="1118"/>
                      <a:pt x="559" y="1118"/>
                    </a:cubicBezTo>
                    <a:cubicBezTo>
                      <a:pt x="856" y="1118"/>
                      <a:pt x="1118" y="885"/>
                      <a:pt x="1118" y="559"/>
                    </a:cubicBezTo>
                    <a:cubicBezTo>
                      <a:pt x="1118" y="262"/>
                      <a:pt x="856" y="0"/>
                      <a:pt x="5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5323248" y="2120880"/>
                <a:ext cx="67263" cy="6726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6" extrusionOk="0">
                    <a:moveTo>
                      <a:pt x="977" y="113"/>
                    </a:moveTo>
                    <a:cubicBezTo>
                      <a:pt x="1444" y="113"/>
                      <a:pt x="1833" y="503"/>
                      <a:pt x="1833" y="969"/>
                    </a:cubicBezTo>
                    <a:cubicBezTo>
                      <a:pt x="1833" y="1443"/>
                      <a:pt x="1444" y="1825"/>
                      <a:pt x="977" y="1825"/>
                    </a:cubicBezTo>
                    <a:cubicBezTo>
                      <a:pt x="503" y="1825"/>
                      <a:pt x="121" y="1443"/>
                      <a:pt x="121" y="969"/>
                    </a:cubicBezTo>
                    <a:cubicBezTo>
                      <a:pt x="121" y="503"/>
                      <a:pt x="503" y="113"/>
                      <a:pt x="977" y="113"/>
                    </a:cubicBezTo>
                    <a:close/>
                    <a:moveTo>
                      <a:pt x="977" y="0"/>
                    </a:moveTo>
                    <a:cubicBezTo>
                      <a:pt x="446" y="0"/>
                      <a:pt x="1" y="439"/>
                      <a:pt x="1" y="969"/>
                    </a:cubicBezTo>
                    <a:cubicBezTo>
                      <a:pt x="1" y="1500"/>
                      <a:pt x="446" y="1946"/>
                      <a:pt x="977" y="1946"/>
                    </a:cubicBezTo>
                    <a:cubicBezTo>
                      <a:pt x="1507" y="1946"/>
                      <a:pt x="1946" y="1500"/>
                      <a:pt x="1946" y="969"/>
                    </a:cubicBezTo>
                    <a:cubicBezTo>
                      <a:pt x="1946" y="439"/>
                      <a:pt x="1507" y="0"/>
                      <a:pt x="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6" name="Google Shape;1526;p49"/>
          <p:cNvGrpSpPr/>
          <p:nvPr/>
        </p:nvGrpSpPr>
        <p:grpSpPr>
          <a:xfrm>
            <a:off x="7004805" y="811635"/>
            <a:ext cx="957285" cy="300300"/>
            <a:chOff x="3583454" y="2026924"/>
            <a:chExt cx="430899" cy="135173"/>
          </a:xfrm>
        </p:grpSpPr>
        <p:sp>
          <p:nvSpPr>
            <p:cNvPr id="1527" name="Google Shape;1527;p49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9"/>
          <p:cNvGrpSpPr/>
          <p:nvPr/>
        </p:nvGrpSpPr>
        <p:grpSpPr>
          <a:xfrm>
            <a:off x="949165" y="3256375"/>
            <a:ext cx="360758" cy="258297"/>
            <a:chOff x="4992850" y="4345375"/>
            <a:chExt cx="607336" cy="638400"/>
          </a:xfrm>
        </p:grpSpPr>
        <p:sp>
          <p:nvSpPr>
            <p:cNvPr id="1548" name="Google Shape;1548;p49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49"/>
          <p:cNvSpPr/>
          <p:nvPr/>
        </p:nvSpPr>
        <p:spPr>
          <a:xfrm>
            <a:off x="8086475" y="13685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1" name="Google Shape;1551;p49"/>
          <p:cNvGrpSpPr/>
          <p:nvPr/>
        </p:nvGrpSpPr>
        <p:grpSpPr>
          <a:xfrm>
            <a:off x="2053922" y="539496"/>
            <a:ext cx="234196" cy="188409"/>
            <a:chOff x="5151797" y="479071"/>
            <a:chExt cx="234196" cy="188409"/>
          </a:xfrm>
        </p:grpSpPr>
        <p:sp>
          <p:nvSpPr>
            <p:cNvPr id="1552" name="Google Shape;1552;p49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49"/>
          <p:cNvGrpSpPr/>
          <p:nvPr/>
        </p:nvGrpSpPr>
        <p:grpSpPr>
          <a:xfrm>
            <a:off x="5015754" y="2840822"/>
            <a:ext cx="234788" cy="188409"/>
            <a:chOff x="6428979" y="917397"/>
            <a:chExt cx="234788" cy="188409"/>
          </a:xfrm>
        </p:grpSpPr>
        <p:sp>
          <p:nvSpPr>
            <p:cNvPr id="1555" name="Google Shape;1555;p49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49"/>
          <p:cNvSpPr/>
          <p:nvPr/>
        </p:nvSpPr>
        <p:spPr>
          <a:xfrm>
            <a:off x="2891575" y="40387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2034;p55">
            <a:extLst>
              <a:ext uri="{FF2B5EF4-FFF2-40B4-BE49-F238E27FC236}">
                <a16:creationId xmlns:a16="http://schemas.microsoft.com/office/drawing/2014/main" id="{8D07E664-C0B4-4FB8-8223-53F41D804525}"/>
              </a:ext>
            </a:extLst>
          </p:cNvPr>
          <p:cNvSpPr txBox="1">
            <a:spLocks/>
          </p:cNvSpPr>
          <p:nvPr/>
        </p:nvSpPr>
        <p:spPr>
          <a:xfrm>
            <a:off x="687125" y="406564"/>
            <a:ext cx="4976700" cy="13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67030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History of Python</a:t>
            </a:r>
            <a:endParaRPr dirty="0"/>
          </a:p>
        </p:txBody>
      </p:sp>
      <p:sp>
        <p:nvSpPr>
          <p:cNvPr id="1076" name="Google Shape;1076;p43"/>
          <p:cNvSpPr txBox="1">
            <a:spLocks noGrp="1"/>
          </p:cNvSpPr>
          <p:nvPr>
            <p:ph type="subTitle" idx="1"/>
          </p:nvPr>
        </p:nvSpPr>
        <p:spPr>
          <a:xfrm>
            <a:off x="720000" y="1489506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dirty="0"/>
              <a:t>Invented in the Netherlands, early 90s by Guido van Rossum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dirty="0"/>
              <a:t>Named after Monty Python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dirty="0"/>
              <a:t>Open sourced from the beginning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dirty="0"/>
              <a:t>Considered a scripting language, but is much more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dirty="0"/>
              <a:t>Scalable, object oriented and functional from the beginning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dirty="0"/>
              <a:t>Used by Google from the beginning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dirty="0"/>
              <a:t>Increasingly popular</a:t>
            </a:r>
          </a:p>
        </p:txBody>
      </p:sp>
      <p:grpSp>
        <p:nvGrpSpPr>
          <p:cNvPr id="1077" name="Google Shape;1077;p43"/>
          <p:cNvGrpSpPr/>
          <p:nvPr/>
        </p:nvGrpSpPr>
        <p:grpSpPr>
          <a:xfrm flipH="1">
            <a:off x="4954245" y="1281808"/>
            <a:ext cx="3843891" cy="3185759"/>
            <a:chOff x="5893995" y="1281808"/>
            <a:chExt cx="3843891" cy="3185759"/>
          </a:xfrm>
        </p:grpSpPr>
        <p:grpSp>
          <p:nvGrpSpPr>
            <p:cNvPr id="1078" name="Google Shape;1078;p43"/>
            <p:cNvGrpSpPr/>
            <p:nvPr/>
          </p:nvGrpSpPr>
          <p:grpSpPr>
            <a:xfrm>
              <a:off x="6033386" y="1281808"/>
              <a:ext cx="3704499" cy="3168582"/>
              <a:chOff x="2836393" y="291825"/>
              <a:chExt cx="1571968" cy="1344557"/>
            </a:xfrm>
          </p:grpSpPr>
          <p:sp>
            <p:nvSpPr>
              <p:cNvPr id="1079" name="Google Shape;1079;p43"/>
              <p:cNvSpPr/>
              <p:nvPr/>
            </p:nvSpPr>
            <p:spPr>
              <a:xfrm>
                <a:off x="2836393" y="291825"/>
                <a:ext cx="1440288" cy="1187101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3"/>
              <p:cNvSpPr/>
              <p:nvPr/>
            </p:nvSpPr>
            <p:spPr>
              <a:xfrm>
                <a:off x="3954498" y="1210230"/>
                <a:ext cx="453863" cy="426152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12595" extrusionOk="0">
                    <a:moveTo>
                      <a:pt x="6393" y="1"/>
                    </a:moveTo>
                    <a:cubicBezTo>
                      <a:pt x="6010" y="1"/>
                      <a:pt x="5626" y="38"/>
                      <a:pt x="5242" y="124"/>
                    </a:cubicBezTo>
                    <a:cubicBezTo>
                      <a:pt x="2766" y="598"/>
                      <a:pt x="354" y="2515"/>
                      <a:pt x="177" y="5048"/>
                    </a:cubicBezTo>
                    <a:cubicBezTo>
                      <a:pt x="0" y="7821"/>
                      <a:pt x="3063" y="10064"/>
                      <a:pt x="5129" y="11330"/>
                    </a:cubicBezTo>
                    <a:cubicBezTo>
                      <a:pt x="6309" y="12076"/>
                      <a:pt x="7558" y="12595"/>
                      <a:pt x="8729" y="12595"/>
                    </a:cubicBezTo>
                    <a:cubicBezTo>
                      <a:pt x="9868" y="12595"/>
                      <a:pt x="10932" y="12105"/>
                      <a:pt x="11786" y="10856"/>
                    </a:cubicBezTo>
                    <a:cubicBezTo>
                      <a:pt x="13144" y="8854"/>
                      <a:pt x="13413" y="6137"/>
                      <a:pt x="12409" y="3959"/>
                    </a:cubicBezTo>
                    <a:cubicBezTo>
                      <a:pt x="11404" y="1751"/>
                      <a:pt x="9169" y="160"/>
                      <a:pt x="6749" y="11"/>
                    </a:cubicBezTo>
                    <a:cubicBezTo>
                      <a:pt x="6631" y="4"/>
                      <a:pt x="6512" y="1"/>
                      <a:pt x="6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43"/>
            <p:cNvGrpSpPr/>
            <p:nvPr/>
          </p:nvGrpSpPr>
          <p:grpSpPr>
            <a:xfrm>
              <a:off x="5893995" y="1464670"/>
              <a:ext cx="3539582" cy="2852211"/>
              <a:chOff x="2823538" y="2323833"/>
              <a:chExt cx="1501987" cy="1210307"/>
            </a:xfrm>
          </p:grpSpPr>
          <p:grpSp>
            <p:nvGrpSpPr>
              <p:cNvPr id="1082" name="Google Shape;1082;p43"/>
              <p:cNvGrpSpPr/>
              <p:nvPr/>
            </p:nvGrpSpPr>
            <p:grpSpPr>
              <a:xfrm>
                <a:off x="3030874" y="3205941"/>
                <a:ext cx="1190857" cy="328200"/>
                <a:chOff x="2909174" y="3294041"/>
                <a:chExt cx="1190857" cy="328200"/>
              </a:xfrm>
            </p:grpSpPr>
            <p:sp>
              <p:nvSpPr>
                <p:cNvPr id="1083" name="Google Shape;1083;p43"/>
                <p:cNvSpPr/>
                <p:nvPr/>
              </p:nvSpPr>
              <p:spPr>
                <a:xfrm>
                  <a:off x="2909174" y="3294041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5"/>
                      </a:lnTo>
                      <a:lnTo>
                        <a:pt x="35195" y="885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43"/>
                <p:cNvSpPr/>
                <p:nvPr/>
              </p:nvSpPr>
              <p:spPr>
                <a:xfrm>
                  <a:off x="2909174" y="3379747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4"/>
                      </a:lnTo>
                      <a:lnTo>
                        <a:pt x="35195" y="884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43"/>
                <p:cNvSpPr/>
                <p:nvPr/>
              </p:nvSpPr>
              <p:spPr>
                <a:xfrm>
                  <a:off x="2976913" y="3304090"/>
                  <a:ext cx="18000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531" y="9402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43"/>
                <p:cNvSpPr/>
                <p:nvPr/>
              </p:nvSpPr>
              <p:spPr>
                <a:xfrm>
                  <a:off x="4013372" y="3304090"/>
                  <a:ext cx="16782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496" y="9402"/>
                      </a:lnTo>
                      <a:lnTo>
                        <a:pt x="49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7" name="Google Shape;1087;p43"/>
              <p:cNvGrpSpPr/>
              <p:nvPr/>
            </p:nvGrpSpPr>
            <p:grpSpPr>
              <a:xfrm>
                <a:off x="2823538" y="2688399"/>
                <a:ext cx="399059" cy="92676"/>
                <a:chOff x="2532175" y="2448349"/>
                <a:chExt cx="399059" cy="92676"/>
              </a:xfrm>
            </p:grpSpPr>
            <p:sp>
              <p:nvSpPr>
                <p:cNvPr id="1088" name="Google Shape;1088;p43"/>
                <p:cNvSpPr/>
                <p:nvPr/>
              </p:nvSpPr>
              <p:spPr>
                <a:xfrm>
                  <a:off x="2532175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680" y="0"/>
                      </a:moveTo>
                      <a:cubicBezTo>
                        <a:pt x="446" y="0"/>
                        <a:pt x="234" y="206"/>
                        <a:pt x="234" y="439"/>
                      </a:cubicBezTo>
                      <a:lnTo>
                        <a:pt x="234" y="708"/>
                      </a:lnTo>
                      <a:cubicBezTo>
                        <a:pt x="234" y="793"/>
                        <a:pt x="206" y="885"/>
                        <a:pt x="149" y="941"/>
                      </a:cubicBezTo>
                      <a:lnTo>
                        <a:pt x="29" y="1062"/>
                      </a:lnTo>
                      <a:cubicBezTo>
                        <a:pt x="0" y="1062"/>
                        <a:pt x="0" y="1118"/>
                        <a:pt x="29" y="1118"/>
                      </a:cubicBezTo>
                      <a:lnTo>
                        <a:pt x="92" y="1203"/>
                      </a:lnTo>
                      <a:cubicBezTo>
                        <a:pt x="177" y="1267"/>
                        <a:pt x="206" y="1352"/>
                        <a:pt x="206" y="1444"/>
                      </a:cubicBezTo>
                      <a:lnTo>
                        <a:pt x="206" y="1677"/>
                      </a:lnTo>
                      <a:cubicBezTo>
                        <a:pt x="206" y="1911"/>
                        <a:pt x="382" y="2123"/>
                        <a:pt x="651" y="2123"/>
                      </a:cubicBezTo>
                      <a:lnTo>
                        <a:pt x="708" y="2123"/>
                      </a:lnTo>
                      <a:cubicBezTo>
                        <a:pt x="736" y="2123"/>
                        <a:pt x="764" y="2087"/>
                        <a:pt x="764" y="2059"/>
                      </a:cubicBezTo>
                      <a:cubicBezTo>
                        <a:pt x="764" y="2003"/>
                        <a:pt x="736" y="2003"/>
                        <a:pt x="708" y="2003"/>
                      </a:cubicBezTo>
                      <a:lnTo>
                        <a:pt x="651" y="2003"/>
                      </a:lnTo>
                      <a:cubicBezTo>
                        <a:pt x="474" y="2003"/>
                        <a:pt x="326" y="1854"/>
                        <a:pt x="326" y="1677"/>
                      </a:cubicBezTo>
                      <a:lnTo>
                        <a:pt x="326" y="1444"/>
                      </a:lnTo>
                      <a:cubicBezTo>
                        <a:pt x="326" y="1323"/>
                        <a:pt x="269" y="1203"/>
                        <a:pt x="177" y="1118"/>
                      </a:cubicBezTo>
                      <a:lnTo>
                        <a:pt x="149" y="1090"/>
                      </a:lnTo>
                      <a:lnTo>
                        <a:pt x="234" y="1026"/>
                      </a:lnTo>
                      <a:cubicBezTo>
                        <a:pt x="298" y="941"/>
                        <a:pt x="354" y="821"/>
                        <a:pt x="354" y="708"/>
                      </a:cubicBezTo>
                      <a:lnTo>
                        <a:pt x="354" y="439"/>
                      </a:lnTo>
                      <a:cubicBezTo>
                        <a:pt x="354" y="262"/>
                        <a:pt x="503" y="114"/>
                        <a:pt x="680" y="114"/>
                      </a:cubicBezTo>
                      <a:cubicBezTo>
                        <a:pt x="708" y="114"/>
                        <a:pt x="736" y="85"/>
                        <a:pt x="736" y="57"/>
                      </a:cubicBezTo>
                      <a:cubicBezTo>
                        <a:pt x="736" y="29"/>
                        <a:pt x="70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43"/>
                <p:cNvSpPr/>
                <p:nvPr/>
              </p:nvSpPr>
              <p:spPr>
                <a:xfrm>
                  <a:off x="2642987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86" y="0"/>
                      </a:moveTo>
                      <a:cubicBezTo>
                        <a:pt x="57" y="0"/>
                        <a:pt x="29" y="29"/>
                        <a:pt x="29" y="57"/>
                      </a:cubicBezTo>
                      <a:cubicBezTo>
                        <a:pt x="29" y="85"/>
                        <a:pt x="57" y="114"/>
                        <a:pt x="86" y="114"/>
                      </a:cubicBezTo>
                      <a:cubicBezTo>
                        <a:pt x="263" y="114"/>
                        <a:pt x="411" y="262"/>
                        <a:pt x="411" y="439"/>
                      </a:cubicBezTo>
                      <a:lnTo>
                        <a:pt x="411" y="708"/>
                      </a:lnTo>
                      <a:cubicBezTo>
                        <a:pt x="411" y="821"/>
                        <a:pt x="468" y="941"/>
                        <a:pt x="531" y="1026"/>
                      </a:cubicBezTo>
                      <a:lnTo>
                        <a:pt x="616" y="1090"/>
                      </a:lnTo>
                      <a:lnTo>
                        <a:pt x="588" y="1118"/>
                      </a:lnTo>
                      <a:cubicBezTo>
                        <a:pt x="496" y="1203"/>
                        <a:pt x="439" y="1323"/>
                        <a:pt x="439" y="1444"/>
                      </a:cubicBezTo>
                      <a:lnTo>
                        <a:pt x="439" y="1677"/>
                      </a:lnTo>
                      <a:cubicBezTo>
                        <a:pt x="439" y="1854"/>
                        <a:pt x="291" y="2003"/>
                        <a:pt x="114" y="2003"/>
                      </a:cubicBezTo>
                      <a:lnTo>
                        <a:pt x="57" y="2003"/>
                      </a:lnTo>
                      <a:cubicBezTo>
                        <a:pt x="29" y="2003"/>
                        <a:pt x="1" y="2003"/>
                        <a:pt x="1" y="2059"/>
                      </a:cubicBezTo>
                      <a:cubicBezTo>
                        <a:pt x="1" y="2087"/>
                        <a:pt x="29" y="2123"/>
                        <a:pt x="57" y="2123"/>
                      </a:cubicBezTo>
                      <a:lnTo>
                        <a:pt x="114" y="2123"/>
                      </a:lnTo>
                      <a:cubicBezTo>
                        <a:pt x="355" y="2123"/>
                        <a:pt x="560" y="1911"/>
                        <a:pt x="560" y="1677"/>
                      </a:cubicBezTo>
                      <a:lnTo>
                        <a:pt x="560" y="1444"/>
                      </a:lnTo>
                      <a:cubicBezTo>
                        <a:pt x="560" y="1352"/>
                        <a:pt x="588" y="1267"/>
                        <a:pt x="645" y="1203"/>
                      </a:cubicBezTo>
                      <a:lnTo>
                        <a:pt x="737" y="1118"/>
                      </a:lnTo>
                      <a:cubicBezTo>
                        <a:pt x="737" y="1118"/>
                        <a:pt x="765" y="1118"/>
                        <a:pt x="765" y="1090"/>
                      </a:cubicBezTo>
                      <a:cubicBezTo>
                        <a:pt x="765" y="1062"/>
                        <a:pt x="737" y="1062"/>
                        <a:pt x="737" y="1062"/>
                      </a:cubicBezTo>
                      <a:lnTo>
                        <a:pt x="616" y="941"/>
                      </a:lnTo>
                      <a:cubicBezTo>
                        <a:pt x="560" y="885"/>
                        <a:pt x="531" y="793"/>
                        <a:pt x="531" y="708"/>
                      </a:cubicBezTo>
                      <a:lnTo>
                        <a:pt x="531" y="439"/>
                      </a:lnTo>
                      <a:cubicBezTo>
                        <a:pt x="531" y="206"/>
                        <a:pt x="319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43"/>
                <p:cNvSpPr/>
                <p:nvPr/>
              </p:nvSpPr>
              <p:spPr>
                <a:xfrm>
                  <a:off x="256712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34" y="1"/>
                      </a:moveTo>
                      <a:cubicBezTo>
                        <a:pt x="205" y="1"/>
                        <a:pt x="177" y="1"/>
                        <a:pt x="149" y="29"/>
                      </a:cubicBezTo>
                      <a:lnTo>
                        <a:pt x="0" y="447"/>
                      </a:lnTo>
                      <a:cubicBezTo>
                        <a:pt x="0" y="475"/>
                        <a:pt x="0" y="531"/>
                        <a:pt x="29" y="531"/>
                      </a:cubicBezTo>
                      <a:lnTo>
                        <a:pt x="57" y="531"/>
                      </a:lnTo>
                      <a:cubicBezTo>
                        <a:pt x="85" y="531"/>
                        <a:pt x="85" y="531"/>
                        <a:pt x="121" y="503"/>
                      </a:cubicBezTo>
                      <a:lnTo>
                        <a:pt x="262" y="93"/>
                      </a:lnTo>
                      <a:cubicBezTo>
                        <a:pt x="297" y="57"/>
                        <a:pt x="262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43"/>
                <p:cNvSpPr/>
                <p:nvPr/>
              </p:nvSpPr>
              <p:spPr>
                <a:xfrm>
                  <a:off x="2829457" y="2523025"/>
                  <a:ext cx="9846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32" extrusionOk="0">
                      <a:moveTo>
                        <a:pt x="262" y="1"/>
                      </a:moveTo>
                      <a:cubicBezTo>
                        <a:pt x="234" y="1"/>
                        <a:pt x="206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lnTo>
                        <a:pt x="86" y="531"/>
                      </a:lnTo>
                      <a:cubicBezTo>
                        <a:pt x="86" y="531"/>
                        <a:pt x="114" y="531"/>
                        <a:pt x="149" y="503"/>
                      </a:cubicBezTo>
                      <a:lnTo>
                        <a:pt x="291" y="93"/>
                      </a:lnTo>
                      <a:cubicBezTo>
                        <a:pt x="291" y="57"/>
                        <a:pt x="291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43"/>
                <p:cNvSpPr/>
                <p:nvPr/>
              </p:nvSpPr>
              <p:spPr>
                <a:xfrm>
                  <a:off x="288714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69" y="1"/>
                      </a:moveTo>
                      <a:cubicBezTo>
                        <a:pt x="241" y="1"/>
                        <a:pt x="213" y="1"/>
                        <a:pt x="178" y="29"/>
                      </a:cubicBezTo>
                      <a:lnTo>
                        <a:pt x="36" y="447"/>
                      </a:lnTo>
                      <a:cubicBezTo>
                        <a:pt x="1" y="475"/>
                        <a:pt x="36" y="531"/>
                        <a:pt x="64" y="531"/>
                      </a:cubicBezTo>
                      <a:lnTo>
                        <a:pt x="93" y="531"/>
                      </a:ln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43"/>
                <p:cNvSpPr/>
                <p:nvPr/>
              </p:nvSpPr>
              <p:spPr>
                <a:xfrm>
                  <a:off x="2897196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70" y="1"/>
                      </a:moveTo>
                      <a:cubicBezTo>
                        <a:pt x="234" y="1"/>
                        <a:pt x="178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43"/>
                <p:cNvSpPr/>
                <p:nvPr/>
              </p:nvSpPr>
              <p:spPr>
                <a:xfrm>
                  <a:off x="2591049" y="2470139"/>
                  <a:ext cx="3786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26" extrusionOk="0">
                      <a:moveTo>
                        <a:pt x="1" y="0"/>
                      </a:moveTo>
                      <a:lnTo>
                        <a:pt x="1" y="1125"/>
                      </a:lnTo>
                      <a:lnTo>
                        <a:pt x="1118" y="1125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43"/>
                <p:cNvSpPr/>
                <p:nvPr/>
              </p:nvSpPr>
              <p:spPr>
                <a:xfrm>
                  <a:off x="2693741" y="2448349"/>
                  <a:ext cx="17019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590" extrusionOk="0">
                      <a:moveTo>
                        <a:pt x="475" y="1"/>
                      </a:moveTo>
                      <a:cubicBezTo>
                        <a:pt x="446" y="1"/>
                        <a:pt x="411" y="1"/>
                        <a:pt x="383" y="29"/>
                      </a:cubicBezTo>
                      <a:cubicBezTo>
                        <a:pt x="1" y="793"/>
                        <a:pt x="1" y="1769"/>
                        <a:pt x="383" y="2562"/>
                      </a:cubicBezTo>
                      <a:cubicBezTo>
                        <a:pt x="383" y="2590"/>
                        <a:pt x="411" y="2590"/>
                        <a:pt x="446" y="2590"/>
                      </a:cubicBezTo>
                      <a:lnTo>
                        <a:pt x="475" y="2590"/>
                      </a:lnTo>
                      <a:cubicBezTo>
                        <a:pt x="503" y="2562"/>
                        <a:pt x="503" y="2533"/>
                        <a:pt x="503" y="2505"/>
                      </a:cubicBezTo>
                      <a:cubicBezTo>
                        <a:pt x="121" y="1769"/>
                        <a:pt x="121" y="821"/>
                        <a:pt x="503" y="86"/>
                      </a:cubicBezTo>
                      <a:cubicBezTo>
                        <a:pt x="503" y="57"/>
                        <a:pt x="503" y="29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43"/>
                <p:cNvSpPr/>
                <p:nvPr/>
              </p:nvSpPr>
              <p:spPr>
                <a:xfrm>
                  <a:off x="2913234" y="2448349"/>
                  <a:ext cx="18000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2590" extrusionOk="0">
                      <a:moveTo>
                        <a:pt x="29" y="1"/>
                      </a:moveTo>
                      <a:cubicBezTo>
                        <a:pt x="1" y="29"/>
                        <a:pt x="1" y="57"/>
                        <a:pt x="29" y="86"/>
                      </a:cubicBezTo>
                      <a:cubicBezTo>
                        <a:pt x="411" y="821"/>
                        <a:pt x="411" y="1769"/>
                        <a:pt x="29" y="2505"/>
                      </a:cubicBezTo>
                      <a:cubicBezTo>
                        <a:pt x="29" y="2533"/>
                        <a:pt x="29" y="2562"/>
                        <a:pt x="57" y="2590"/>
                      </a:cubicBezTo>
                      <a:lnTo>
                        <a:pt x="86" y="2590"/>
                      </a:lnTo>
                      <a:cubicBezTo>
                        <a:pt x="114" y="2590"/>
                        <a:pt x="114" y="2590"/>
                        <a:pt x="149" y="2562"/>
                      </a:cubicBezTo>
                      <a:cubicBezTo>
                        <a:pt x="531" y="1769"/>
                        <a:pt x="531" y="793"/>
                        <a:pt x="114" y="29"/>
                      </a:cubicBezTo>
                      <a:cubicBezTo>
                        <a:pt x="114" y="1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43"/>
                <p:cNvSpPr/>
                <p:nvPr/>
              </p:nvSpPr>
              <p:spPr>
                <a:xfrm>
                  <a:off x="2777519" y="2480188"/>
                  <a:ext cx="51023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708" extrusionOk="0">
                      <a:moveTo>
                        <a:pt x="1" y="1"/>
                      </a:moveTo>
                      <a:lnTo>
                        <a:pt x="1" y="708"/>
                      </a:lnTo>
                      <a:lnTo>
                        <a:pt x="1507" y="70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43"/>
                <p:cNvSpPr/>
                <p:nvPr/>
              </p:nvSpPr>
              <p:spPr>
                <a:xfrm>
                  <a:off x="2850300" y="2480188"/>
                  <a:ext cx="34985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708" extrusionOk="0">
                      <a:moveTo>
                        <a:pt x="0" y="1"/>
                      </a:moveTo>
                      <a:lnTo>
                        <a:pt x="0" y="708"/>
                      </a:lnTo>
                      <a:lnTo>
                        <a:pt x="1033" y="70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43"/>
                <p:cNvSpPr/>
                <p:nvPr/>
              </p:nvSpPr>
              <p:spPr>
                <a:xfrm>
                  <a:off x="2880210" y="2479241"/>
                  <a:ext cx="34985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14" extrusionOk="0">
                      <a:moveTo>
                        <a:pt x="64" y="0"/>
                      </a:moveTo>
                      <a:cubicBezTo>
                        <a:pt x="29" y="0"/>
                        <a:pt x="1" y="29"/>
                        <a:pt x="1" y="57"/>
                      </a:cubicBezTo>
                      <a:cubicBezTo>
                        <a:pt x="1" y="85"/>
                        <a:pt x="29" y="113"/>
                        <a:pt x="64" y="113"/>
                      </a:cubicBezTo>
                      <a:lnTo>
                        <a:pt x="977" y="113"/>
                      </a:lnTo>
                      <a:cubicBezTo>
                        <a:pt x="1033" y="113"/>
                        <a:pt x="1033" y="85"/>
                        <a:pt x="1033" y="57"/>
                      </a:cubicBezTo>
                      <a:cubicBezTo>
                        <a:pt x="1033" y="29"/>
                        <a:pt x="1033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43"/>
                <p:cNvSpPr/>
                <p:nvPr/>
              </p:nvSpPr>
              <p:spPr>
                <a:xfrm>
                  <a:off x="2894320" y="2490238"/>
                  <a:ext cx="2087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14" extrusionOk="0">
                      <a:moveTo>
                        <a:pt x="57" y="1"/>
                      </a:moveTo>
                      <a:cubicBezTo>
                        <a:pt x="29" y="1"/>
                        <a:pt x="1" y="29"/>
                        <a:pt x="1" y="57"/>
                      </a:cubicBezTo>
                      <a:cubicBezTo>
                        <a:pt x="1" y="114"/>
                        <a:pt x="29" y="114"/>
                        <a:pt x="57" y="114"/>
                      </a:cubicBezTo>
                      <a:lnTo>
                        <a:pt x="560" y="114"/>
                      </a:lnTo>
                      <a:cubicBezTo>
                        <a:pt x="616" y="114"/>
                        <a:pt x="616" y="114"/>
                        <a:pt x="616" y="57"/>
                      </a:cubicBezTo>
                      <a:cubicBezTo>
                        <a:pt x="616" y="29"/>
                        <a:pt x="616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43"/>
                <p:cNvSpPr/>
                <p:nvPr/>
              </p:nvSpPr>
              <p:spPr>
                <a:xfrm>
                  <a:off x="2752615" y="2459109"/>
                  <a:ext cx="4128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16" extrusionOk="0">
                      <a:moveTo>
                        <a:pt x="57" y="1"/>
                      </a:moveTo>
                      <a:cubicBezTo>
                        <a:pt x="29" y="1"/>
                        <a:pt x="1" y="36"/>
                        <a:pt x="1" y="65"/>
                      </a:cubicBezTo>
                      <a:lnTo>
                        <a:pt x="1" y="2159"/>
                      </a:lnTo>
                      <a:cubicBezTo>
                        <a:pt x="1" y="2187"/>
                        <a:pt x="29" y="2215"/>
                        <a:pt x="57" y="2215"/>
                      </a:cubicBezTo>
                      <a:cubicBezTo>
                        <a:pt x="86" y="2215"/>
                        <a:pt x="121" y="2187"/>
                        <a:pt x="121" y="2159"/>
                      </a:cubicBezTo>
                      <a:lnTo>
                        <a:pt x="121" y="65"/>
                      </a:lnTo>
                      <a:cubicBezTo>
                        <a:pt x="121" y="36"/>
                        <a:pt x="86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2" name="Google Shape;1102;p43"/>
              <p:cNvGrpSpPr/>
              <p:nvPr/>
            </p:nvGrpSpPr>
            <p:grpSpPr>
              <a:xfrm>
                <a:off x="3309241" y="2588583"/>
                <a:ext cx="800705" cy="591511"/>
                <a:chOff x="3187541" y="2348533"/>
                <a:chExt cx="800705" cy="591511"/>
              </a:xfrm>
            </p:grpSpPr>
            <p:sp>
              <p:nvSpPr>
                <p:cNvPr id="1103" name="Google Shape;1103;p43"/>
                <p:cNvSpPr/>
                <p:nvPr/>
              </p:nvSpPr>
              <p:spPr>
                <a:xfrm>
                  <a:off x="3546607" y="2660533"/>
                  <a:ext cx="83809" cy="279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8261" extrusionOk="0">
                      <a:moveTo>
                        <a:pt x="797" y="0"/>
                      </a:moveTo>
                      <a:cubicBezTo>
                        <a:pt x="634" y="0"/>
                        <a:pt x="465" y="114"/>
                        <a:pt x="439" y="273"/>
                      </a:cubicBezTo>
                      <a:cubicBezTo>
                        <a:pt x="234" y="1094"/>
                        <a:pt x="1" y="2127"/>
                        <a:pt x="354" y="3103"/>
                      </a:cubicBezTo>
                      <a:cubicBezTo>
                        <a:pt x="467" y="3422"/>
                        <a:pt x="673" y="3719"/>
                        <a:pt x="849" y="3987"/>
                      </a:cubicBezTo>
                      <a:cubicBezTo>
                        <a:pt x="970" y="4221"/>
                        <a:pt x="1090" y="4398"/>
                        <a:pt x="1203" y="4603"/>
                      </a:cubicBezTo>
                      <a:cubicBezTo>
                        <a:pt x="1677" y="5664"/>
                        <a:pt x="1352" y="6930"/>
                        <a:pt x="411" y="7638"/>
                      </a:cubicBezTo>
                      <a:cubicBezTo>
                        <a:pt x="262" y="7758"/>
                        <a:pt x="234" y="7963"/>
                        <a:pt x="354" y="8112"/>
                      </a:cubicBezTo>
                      <a:cubicBezTo>
                        <a:pt x="411" y="8232"/>
                        <a:pt x="531" y="8260"/>
                        <a:pt x="644" y="8260"/>
                      </a:cubicBezTo>
                      <a:cubicBezTo>
                        <a:pt x="708" y="8260"/>
                        <a:pt x="793" y="8260"/>
                        <a:pt x="849" y="8197"/>
                      </a:cubicBezTo>
                      <a:cubicBezTo>
                        <a:pt x="2059" y="7312"/>
                        <a:pt x="2477" y="5664"/>
                        <a:pt x="1826" y="4306"/>
                      </a:cubicBezTo>
                      <a:cubicBezTo>
                        <a:pt x="1705" y="4072"/>
                        <a:pt x="1592" y="3839"/>
                        <a:pt x="1444" y="3634"/>
                      </a:cubicBezTo>
                      <a:cubicBezTo>
                        <a:pt x="1267" y="3365"/>
                        <a:pt x="1118" y="3103"/>
                        <a:pt x="998" y="2834"/>
                      </a:cubicBezTo>
                      <a:cubicBezTo>
                        <a:pt x="736" y="2099"/>
                        <a:pt x="941" y="1186"/>
                        <a:pt x="1118" y="450"/>
                      </a:cubicBezTo>
                      <a:cubicBezTo>
                        <a:pt x="1175" y="238"/>
                        <a:pt x="1062" y="61"/>
                        <a:pt x="849" y="5"/>
                      </a:cubicBezTo>
                      <a:cubicBezTo>
                        <a:pt x="832" y="2"/>
                        <a:pt x="814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43"/>
                <p:cNvSpPr/>
                <p:nvPr/>
              </p:nvSpPr>
              <p:spPr>
                <a:xfrm>
                  <a:off x="3454675" y="2918937"/>
                  <a:ext cx="251394" cy="20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596" extrusionOk="0">
                      <a:moveTo>
                        <a:pt x="270" y="1"/>
                      </a:moveTo>
                      <a:cubicBezTo>
                        <a:pt x="121" y="1"/>
                        <a:pt x="1" y="121"/>
                        <a:pt x="1" y="270"/>
                      </a:cubicBezTo>
                      <a:lnTo>
                        <a:pt x="1" y="326"/>
                      </a:lnTo>
                      <a:cubicBezTo>
                        <a:pt x="1" y="475"/>
                        <a:pt x="121" y="595"/>
                        <a:pt x="270" y="595"/>
                      </a:cubicBezTo>
                      <a:lnTo>
                        <a:pt x="7167" y="595"/>
                      </a:lnTo>
                      <a:cubicBezTo>
                        <a:pt x="7316" y="595"/>
                        <a:pt x="7429" y="475"/>
                        <a:pt x="7429" y="326"/>
                      </a:cubicBezTo>
                      <a:lnTo>
                        <a:pt x="7429" y="270"/>
                      </a:lnTo>
                      <a:cubicBezTo>
                        <a:pt x="7429" y="121"/>
                        <a:pt x="7316" y="1"/>
                        <a:pt x="7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43"/>
                <p:cNvSpPr/>
                <p:nvPr/>
              </p:nvSpPr>
              <p:spPr>
                <a:xfrm>
                  <a:off x="3187541" y="2348533"/>
                  <a:ext cx="800705" cy="480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14206" extrusionOk="0">
                      <a:moveTo>
                        <a:pt x="468" y="1"/>
                      </a:moveTo>
                      <a:cubicBezTo>
                        <a:pt x="234" y="1"/>
                        <a:pt x="1" y="206"/>
                        <a:pt x="1" y="475"/>
                      </a:cubicBezTo>
                      <a:lnTo>
                        <a:pt x="1" y="13739"/>
                      </a:lnTo>
                      <a:cubicBezTo>
                        <a:pt x="1" y="14001"/>
                        <a:pt x="234" y="14206"/>
                        <a:pt x="468" y="14206"/>
                      </a:cubicBezTo>
                      <a:lnTo>
                        <a:pt x="23198" y="14206"/>
                      </a:lnTo>
                      <a:cubicBezTo>
                        <a:pt x="23431" y="14206"/>
                        <a:pt x="23665" y="14001"/>
                        <a:pt x="23665" y="13739"/>
                      </a:cubicBezTo>
                      <a:lnTo>
                        <a:pt x="23665" y="475"/>
                      </a:lnTo>
                      <a:cubicBezTo>
                        <a:pt x="23665" y="206"/>
                        <a:pt x="23431" y="1"/>
                        <a:pt x="2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43"/>
                <p:cNvSpPr/>
                <p:nvPr/>
              </p:nvSpPr>
              <p:spPr>
                <a:xfrm>
                  <a:off x="3191399" y="2386362"/>
                  <a:ext cx="793025" cy="40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8" h="11999" extrusionOk="0">
                      <a:moveTo>
                        <a:pt x="0" y="0"/>
                      </a:moveTo>
                      <a:lnTo>
                        <a:pt x="0" y="11999"/>
                      </a:lnTo>
                      <a:lnTo>
                        <a:pt x="23438" y="11999"/>
                      </a:lnTo>
                      <a:lnTo>
                        <a:pt x="234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43"/>
                <p:cNvSpPr/>
                <p:nvPr/>
              </p:nvSpPr>
              <p:spPr>
                <a:xfrm>
                  <a:off x="3264146" y="2426322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43"/>
                <p:cNvSpPr/>
                <p:nvPr/>
              </p:nvSpPr>
              <p:spPr>
                <a:xfrm>
                  <a:off x="3368055" y="2426322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43"/>
                <p:cNvSpPr/>
                <p:nvPr/>
              </p:nvSpPr>
              <p:spPr>
                <a:xfrm>
                  <a:off x="3532498" y="2426322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43"/>
                <p:cNvSpPr/>
                <p:nvPr/>
              </p:nvSpPr>
              <p:spPr>
                <a:xfrm>
                  <a:off x="3723027" y="2426322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43"/>
                <p:cNvSpPr/>
                <p:nvPr/>
              </p:nvSpPr>
              <p:spPr>
                <a:xfrm>
                  <a:off x="3503534" y="2458161"/>
                  <a:ext cx="2013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94" y="354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43"/>
                <p:cNvSpPr/>
                <p:nvPr/>
              </p:nvSpPr>
              <p:spPr>
                <a:xfrm>
                  <a:off x="3563356" y="2458161"/>
                  <a:ext cx="9135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70" y="354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43"/>
                <p:cNvSpPr/>
                <p:nvPr/>
              </p:nvSpPr>
              <p:spPr>
                <a:xfrm>
                  <a:off x="3581323" y="2458161"/>
                  <a:ext cx="15777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62" y="354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43"/>
                <p:cNvSpPr/>
                <p:nvPr/>
              </p:nvSpPr>
              <p:spPr>
                <a:xfrm>
                  <a:off x="3758927" y="2458161"/>
                  <a:ext cx="4598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1359" y="354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43"/>
                <p:cNvSpPr/>
                <p:nvPr/>
              </p:nvSpPr>
              <p:spPr>
                <a:xfrm>
                  <a:off x="3532498" y="2458161"/>
                  <a:ext cx="1891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59" y="354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43"/>
                <p:cNvSpPr/>
                <p:nvPr/>
              </p:nvSpPr>
              <p:spPr>
                <a:xfrm>
                  <a:off x="3412786" y="2458161"/>
                  <a:ext cx="83809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477" y="354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43"/>
                <p:cNvSpPr/>
                <p:nvPr/>
              </p:nvSpPr>
              <p:spPr>
                <a:xfrm>
                  <a:off x="3292162" y="2458161"/>
                  <a:ext cx="11084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3276" y="354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43"/>
                <p:cNvSpPr/>
                <p:nvPr/>
              </p:nvSpPr>
              <p:spPr>
                <a:xfrm>
                  <a:off x="3264146" y="2458161"/>
                  <a:ext cx="1918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567" y="354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43"/>
                <p:cNvSpPr/>
                <p:nvPr/>
              </p:nvSpPr>
              <p:spPr>
                <a:xfrm>
                  <a:off x="3264146" y="2489053"/>
                  <a:ext cx="1607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475" y="389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43"/>
                <p:cNvSpPr/>
                <p:nvPr/>
              </p:nvSpPr>
              <p:spPr>
                <a:xfrm>
                  <a:off x="3295275" y="2489053"/>
                  <a:ext cx="15848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90" extrusionOk="0">
                      <a:moveTo>
                        <a:pt x="0" y="0"/>
                      </a:moveTo>
                      <a:lnTo>
                        <a:pt x="0" y="389"/>
                      </a:lnTo>
                      <a:lnTo>
                        <a:pt x="4684" y="389"/>
                      </a:lnTo>
                      <a:lnTo>
                        <a:pt x="4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43"/>
                <p:cNvSpPr/>
                <p:nvPr/>
              </p:nvSpPr>
              <p:spPr>
                <a:xfrm>
                  <a:off x="3470713" y="2489053"/>
                  <a:ext cx="25139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7429" y="389"/>
                      </a:lnTo>
                      <a:lnTo>
                        <a:pt x="74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43"/>
                <p:cNvSpPr/>
                <p:nvPr/>
              </p:nvSpPr>
              <p:spPr>
                <a:xfrm>
                  <a:off x="3730911" y="2489053"/>
                  <a:ext cx="73997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2187" y="389"/>
                      </a:lnTo>
                      <a:lnTo>
                        <a:pt x="21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43"/>
                <p:cNvSpPr/>
                <p:nvPr/>
              </p:nvSpPr>
              <p:spPr>
                <a:xfrm>
                  <a:off x="3594485" y="2521130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43"/>
                <p:cNvSpPr/>
                <p:nvPr/>
              </p:nvSpPr>
              <p:spPr>
                <a:xfrm>
                  <a:off x="3264146" y="2521130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43"/>
                <p:cNvSpPr/>
                <p:nvPr/>
              </p:nvSpPr>
              <p:spPr>
                <a:xfrm>
                  <a:off x="3308200" y="2521130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43"/>
                <p:cNvSpPr/>
                <p:nvPr/>
              </p:nvSpPr>
              <p:spPr>
                <a:xfrm>
                  <a:off x="3468819" y="2521130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43"/>
                <p:cNvSpPr/>
                <p:nvPr/>
              </p:nvSpPr>
              <p:spPr>
                <a:xfrm>
                  <a:off x="3368055" y="2552969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43"/>
                <p:cNvSpPr/>
                <p:nvPr/>
              </p:nvSpPr>
              <p:spPr>
                <a:xfrm>
                  <a:off x="3264146" y="2552969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43"/>
                <p:cNvSpPr/>
                <p:nvPr/>
              </p:nvSpPr>
              <p:spPr>
                <a:xfrm>
                  <a:off x="3407779" y="2552969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43"/>
                <p:cNvSpPr/>
                <p:nvPr/>
              </p:nvSpPr>
              <p:spPr>
                <a:xfrm>
                  <a:off x="3445844" y="2552969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43"/>
                <p:cNvSpPr/>
                <p:nvPr/>
              </p:nvSpPr>
              <p:spPr>
                <a:xfrm>
                  <a:off x="3585383" y="2552969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43"/>
                <p:cNvSpPr/>
                <p:nvPr/>
              </p:nvSpPr>
              <p:spPr>
                <a:xfrm>
                  <a:off x="3664153" y="2552969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43"/>
                <p:cNvSpPr/>
                <p:nvPr/>
              </p:nvSpPr>
              <p:spPr>
                <a:xfrm>
                  <a:off x="3748878" y="2552969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43"/>
                <p:cNvSpPr/>
                <p:nvPr/>
              </p:nvSpPr>
              <p:spPr>
                <a:xfrm>
                  <a:off x="3623211" y="2584809"/>
                  <a:ext cx="61072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1804" y="354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43"/>
                <p:cNvSpPr/>
                <p:nvPr/>
              </p:nvSpPr>
              <p:spPr>
                <a:xfrm>
                  <a:off x="3264146" y="2584809"/>
                  <a:ext cx="33091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977" y="354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43"/>
                <p:cNvSpPr/>
                <p:nvPr/>
              </p:nvSpPr>
              <p:spPr>
                <a:xfrm>
                  <a:off x="3320178" y="2584809"/>
                  <a:ext cx="154660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4570" y="354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3"/>
                <p:cNvSpPr/>
                <p:nvPr/>
              </p:nvSpPr>
              <p:spPr>
                <a:xfrm>
                  <a:off x="3497545" y="2584809"/>
                  <a:ext cx="3210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948" y="354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43"/>
                <p:cNvSpPr/>
                <p:nvPr/>
              </p:nvSpPr>
              <p:spPr>
                <a:xfrm>
                  <a:off x="3544442" y="2584809"/>
                  <a:ext cx="50076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1479" y="354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43"/>
                <p:cNvSpPr/>
                <p:nvPr/>
              </p:nvSpPr>
              <p:spPr>
                <a:xfrm>
                  <a:off x="3714162" y="2584809"/>
                  <a:ext cx="7568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2236" y="35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43"/>
                <p:cNvSpPr/>
                <p:nvPr/>
              </p:nvSpPr>
              <p:spPr>
                <a:xfrm>
                  <a:off x="3264146" y="2612791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43"/>
                <p:cNvSpPr/>
                <p:nvPr/>
              </p:nvSpPr>
              <p:spPr>
                <a:xfrm>
                  <a:off x="3368055" y="2612791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3"/>
                <p:cNvSpPr/>
                <p:nvPr/>
              </p:nvSpPr>
              <p:spPr>
                <a:xfrm>
                  <a:off x="3532498" y="2612791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43"/>
                <p:cNvSpPr/>
                <p:nvPr/>
              </p:nvSpPr>
              <p:spPr>
                <a:xfrm>
                  <a:off x="3723027" y="2612791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43"/>
                <p:cNvSpPr/>
                <p:nvPr/>
              </p:nvSpPr>
              <p:spPr>
                <a:xfrm>
                  <a:off x="3503534" y="2644630"/>
                  <a:ext cx="2013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94" y="390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3"/>
                <p:cNvSpPr/>
                <p:nvPr/>
              </p:nvSpPr>
              <p:spPr>
                <a:xfrm>
                  <a:off x="3563356" y="2644630"/>
                  <a:ext cx="9135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70" y="390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3"/>
                <p:cNvSpPr/>
                <p:nvPr/>
              </p:nvSpPr>
              <p:spPr>
                <a:xfrm>
                  <a:off x="3581323" y="2644630"/>
                  <a:ext cx="15777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4662" y="390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3"/>
                <p:cNvSpPr/>
                <p:nvPr/>
              </p:nvSpPr>
              <p:spPr>
                <a:xfrm>
                  <a:off x="3758927" y="2644630"/>
                  <a:ext cx="4598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1359" y="390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43"/>
                <p:cNvSpPr/>
                <p:nvPr/>
              </p:nvSpPr>
              <p:spPr>
                <a:xfrm>
                  <a:off x="3532498" y="2644630"/>
                  <a:ext cx="1891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59" y="390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43"/>
                <p:cNvSpPr/>
                <p:nvPr/>
              </p:nvSpPr>
              <p:spPr>
                <a:xfrm>
                  <a:off x="3412786" y="2644630"/>
                  <a:ext cx="8380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477" y="390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43"/>
                <p:cNvSpPr/>
                <p:nvPr/>
              </p:nvSpPr>
              <p:spPr>
                <a:xfrm>
                  <a:off x="3292162" y="2644630"/>
                  <a:ext cx="11084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3276" y="390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3"/>
                <p:cNvSpPr/>
                <p:nvPr/>
              </p:nvSpPr>
              <p:spPr>
                <a:xfrm>
                  <a:off x="3264146" y="2644630"/>
                  <a:ext cx="1918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567" y="390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43"/>
                <p:cNvSpPr/>
                <p:nvPr/>
              </p:nvSpPr>
              <p:spPr>
                <a:xfrm>
                  <a:off x="3264146" y="2676707"/>
                  <a:ext cx="1607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475" y="35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43"/>
                <p:cNvSpPr/>
                <p:nvPr/>
              </p:nvSpPr>
              <p:spPr>
                <a:xfrm>
                  <a:off x="3295275" y="2676707"/>
                  <a:ext cx="15848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84" y="354"/>
                      </a:lnTo>
                      <a:lnTo>
                        <a:pt x="46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3"/>
                <p:cNvSpPr/>
                <p:nvPr/>
              </p:nvSpPr>
              <p:spPr>
                <a:xfrm>
                  <a:off x="3470713" y="2676707"/>
                  <a:ext cx="25139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7429" y="354"/>
                      </a:lnTo>
                      <a:lnTo>
                        <a:pt x="742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3"/>
                <p:cNvSpPr/>
                <p:nvPr/>
              </p:nvSpPr>
              <p:spPr>
                <a:xfrm>
                  <a:off x="3730911" y="2676707"/>
                  <a:ext cx="73997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187" y="354"/>
                      </a:lnTo>
                      <a:lnTo>
                        <a:pt x="21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3"/>
                <p:cNvSpPr/>
                <p:nvPr/>
              </p:nvSpPr>
              <p:spPr>
                <a:xfrm>
                  <a:off x="3594485" y="2707599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43"/>
                <p:cNvSpPr/>
                <p:nvPr/>
              </p:nvSpPr>
              <p:spPr>
                <a:xfrm>
                  <a:off x="3264146" y="2707599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43"/>
                <p:cNvSpPr/>
                <p:nvPr/>
              </p:nvSpPr>
              <p:spPr>
                <a:xfrm>
                  <a:off x="3308200" y="2707599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43"/>
                <p:cNvSpPr/>
                <p:nvPr/>
              </p:nvSpPr>
              <p:spPr>
                <a:xfrm>
                  <a:off x="3468819" y="2707599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3"/>
                <p:cNvSpPr/>
                <p:nvPr/>
              </p:nvSpPr>
              <p:spPr>
                <a:xfrm>
                  <a:off x="3368055" y="2739438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43"/>
                <p:cNvSpPr/>
                <p:nvPr/>
              </p:nvSpPr>
              <p:spPr>
                <a:xfrm>
                  <a:off x="3264146" y="2739438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43"/>
                <p:cNvSpPr/>
                <p:nvPr/>
              </p:nvSpPr>
              <p:spPr>
                <a:xfrm>
                  <a:off x="3407779" y="2739438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3"/>
                <p:cNvSpPr/>
                <p:nvPr/>
              </p:nvSpPr>
              <p:spPr>
                <a:xfrm>
                  <a:off x="3445844" y="2739438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43"/>
                <p:cNvSpPr/>
                <p:nvPr/>
              </p:nvSpPr>
              <p:spPr>
                <a:xfrm>
                  <a:off x="3585383" y="2739438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43"/>
                <p:cNvSpPr/>
                <p:nvPr/>
              </p:nvSpPr>
              <p:spPr>
                <a:xfrm>
                  <a:off x="3664153" y="2739438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43"/>
                <p:cNvSpPr/>
                <p:nvPr/>
              </p:nvSpPr>
              <p:spPr>
                <a:xfrm>
                  <a:off x="3748878" y="2739438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3"/>
                <p:cNvSpPr/>
                <p:nvPr/>
              </p:nvSpPr>
              <p:spPr>
                <a:xfrm>
                  <a:off x="3623211" y="2771515"/>
                  <a:ext cx="6107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804" y="382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43"/>
                <p:cNvSpPr/>
                <p:nvPr/>
              </p:nvSpPr>
              <p:spPr>
                <a:xfrm>
                  <a:off x="3264146" y="2771515"/>
                  <a:ext cx="33091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77" y="382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43"/>
                <p:cNvSpPr/>
                <p:nvPr/>
              </p:nvSpPr>
              <p:spPr>
                <a:xfrm>
                  <a:off x="3320178" y="2771515"/>
                  <a:ext cx="15466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570" y="382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3"/>
                <p:cNvSpPr/>
                <p:nvPr/>
              </p:nvSpPr>
              <p:spPr>
                <a:xfrm>
                  <a:off x="3497545" y="2771515"/>
                  <a:ext cx="3210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948" y="382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3"/>
                <p:cNvSpPr/>
                <p:nvPr/>
              </p:nvSpPr>
              <p:spPr>
                <a:xfrm>
                  <a:off x="3544442" y="2771515"/>
                  <a:ext cx="5007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479" y="382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3"/>
                <p:cNvSpPr/>
                <p:nvPr/>
              </p:nvSpPr>
              <p:spPr>
                <a:xfrm>
                  <a:off x="3714162" y="2771515"/>
                  <a:ext cx="7568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236" y="382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43"/>
              <p:cNvGrpSpPr/>
              <p:nvPr/>
            </p:nvGrpSpPr>
            <p:grpSpPr>
              <a:xfrm>
                <a:off x="3023938" y="2911749"/>
                <a:ext cx="215463" cy="293253"/>
                <a:chOff x="2902238" y="2671699"/>
                <a:chExt cx="215463" cy="293253"/>
              </a:xfrm>
            </p:grpSpPr>
            <p:sp>
              <p:nvSpPr>
                <p:cNvPr id="1174" name="Google Shape;1174;p43"/>
                <p:cNvSpPr/>
                <p:nvPr/>
              </p:nvSpPr>
              <p:spPr>
                <a:xfrm>
                  <a:off x="2935024" y="2671699"/>
                  <a:ext cx="84994" cy="13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984" extrusionOk="0">
                      <a:moveTo>
                        <a:pt x="1" y="0"/>
                      </a:moveTo>
                      <a:cubicBezTo>
                        <a:pt x="36" y="57"/>
                        <a:pt x="1" y="382"/>
                        <a:pt x="1" y="474"/>
                      </a:cubicBezTo>
                      <a:cubicBezTo>
                        <a:pt x="36" y="651"/>
                        <a:pt x="36" y="828"/>
                        <a:pt x="93" y="969"/>
                      </a:cubicBezTo>
                      <a:cubicBezTo>
                        <a:pt x="149" y="1323"/>
                        <a:pt x="269" y="1648"/>
                        <a:pt x="418" y="1945"/>
                      </a:cubicBezTo>
                      <a:cubicBezTo>
                        <a:pt x="743" y="2561"/>
                        <a:pt x="1210" y="3127"/>
                        <a:pt x="1713" y="3566"/>
                      </a:cubicBezTo>
                      <a:cubicBezTo>
                        <a:pt x="1861" y="3714"/>
                        <a:pt x="2010" y="3834"/>
                        <a:pt x="2187" y="3919"/>
                      </a:cubicBezTo>
                      <a:cubicBezTo>
                        <a:pt x="2210" y="3919"/>
                        <a:pt x="2299" y="3984"/>
                        <a:pt x="2360" y="3984"/>
                      </a:cubicBezTo>
                      <a:cubicBezTo>
                        <a:pt x="2372" y="3984"/>
                        <a:pt x="2383" y="3982"/>
                        <a:pt x="2392" y="3976"/>
                      </a:cubicBezTo>
                      <a:cubicBezTo>
                        <a:pt x="2512" y="3863"/>
                        <a:pt x="2420" y="3332"/>
                        <a:pt x="2420" y="3212"/>
                      </a:cubicBezTo>
                      <a:cubicBezTo>
                        <a:pt x="2363" y="2886"/>
                        <a:pt x="2271" y="2596"/>
                        <a:pt x="2123" y="2327"/>
                      </a:cubicBezTo>
                      <a:cubicBezTo>
                        <a:pt x="1889" y="1854"/>
                        <a:pt x="1564" y="1358"/>
                        <a:pt x="1210" y="969"/>
                      </a:cubicBezTo>
                      <a:cubicBezTo>
                        <a:pt x="828" y="615"/>
                        <a:pt x="326" y="41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43"/>
                <p:cNvSpPr/>
                <p:nvPr/>
              </p:nvSpPr>
              <p:spPr>
                <a:xfrm>
                  <a:off x="2961112" y="2712606"/>
                  <a:ext cx="77821" cy="20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6014" extrusionOk="0">
                      <a:moveTo>
                        <a:pt x="29" y="1"/>
                      </a:moveTo>
                      <a:cubicBezTo>
                        <a:pt x="1" y="29"/>
                        <a:pt x="1" y="29"/>
                        <a:pt x="29" y="57"/>
                      </a:cubicBezTo>
                      <a:cubicBezTo>
                        <a:pt x="1387" y="1706"/>
                        <a:pt x="2180" y="3828"/>
                        <a:pt x="2236" y="5986"/>
                      </a:cubicBezTo>
                      <a:lnTo>
                        <a:pt x="2272" y="6014"/>
                      </a:lnTo>
                      <a:cubicBezTo>
                        <a:pt x="2300" y="6014"/>
                        <a:pt x="2300" y="5986"/>
                        <a:pt x="2300" y="5986"/>
                      </a:cubicBezTo>
                      <a:cubicBezTo>
                        <a:pt x="2236" y="3800"/>
                        <a:pt x="1444" y="1677"/>
                        <a:pt x="57" y="29"/>
                      </a:cubicBezTo>
                      <a:cubicBezTo>
                        <a:pt x="57" y="1"/>
                        <a:pt x="29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43"/>
                <p:cNvSpPr/>
                <p:nvPr/>
              </p:nvSpPr>
              <p:spPr>
                <a:xfrm>
                  <a:off x="2902238" y="2798786"/>
                  <a:ext cx="124750" cy="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1225" extrusionOk="0">
                      <a:moveTo>
                        <a:pt x="1741" y="1"/>
                      </a:moveTo>
                      <a:cubicBezTo>
                        <a:pt x="1564" y="1"/>
                        <a:pt x="1387" y="15"/>
                        <a:pt x="1210" y="43"/>
                      </a:cubicBezTo>
                      <a:cubicBezTo>
                        <a:pt x="793" y="107"/>
                        <a:pt x="411" y="192"/>
                        <a:pt x="0" y="312"/>
                      </a:cubicBezTo>
                      <a:cubicBezTo>
                        <a:pt x="206" y="666"/>
                        <a:pt x="559" y="899"/>
                        <a:pt x="941" y="1048"/>
                      </a:cubicBezTo>
                      <a:cubicBezTo>
                        <a:pt x="1267" y="1168"/>
                        <a:pt x="1620" y="1224"/>
                        <a:pt x="1946" y="1224"/>
                      </a:cubicBezTo>
                      <a:cubicBezTo>
                        <a:pt x="2384" y="1224"/>
                        <a:pt x="2822" y="1133"/>
                        <a:pt x="3255" y="1133"/>
                      </a:cubicBezTo>
                      <a:cubicBezTo>
                        <a:pt x="3318" y="1133"/>
                        <a:pt x="3382" y="1135"/>
                        <a:pt x="3446" y="1139"/>
                      </a:cubicBezTo>
                      <a:cubicBezTo>
                        <a:pt x="3538" y="1139"/>
                        <a:pt x="3622" y="1139"/>
                        <a:pt x="3686" y="1196"/>
                      </a:cubicBezTo>
                      <a:cubicBezTo>
                        <a:pt x="3594" y="927"/>
                        <a:pt x="3417" y="666"/>
                        <a:pt x="3212" y="460"/>
                      </a:cubicBezTo>
                      <a:cubicBezTo>
                        <a:pt x="2950" y="220"/>
                        <a:pt x="2625" y="107"/>
                        <a:pt x="2271" y="43"/>
                      </a:cubicBezTo>
                      <a:cubicBezTo>
                        <a:pt x="2094" y="15"/>
                        <a:pt x="1917" y="1"/>
                        <a:pt x="17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43"/>
                <p:cNvSpPr/>
                <p:nvPr/>
              </p:nvSpPr>
              <p:spPr>
                <a:xfrm>
                  <a:off x="2943179" y="2817362"/>
                  <a:ext cx="83809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648" extrusionOk="0">
                      <a:moveTo>
                        <a:pt x="938" y="1"/>
                      </a:moveTo>
                      <a:cubicBezTo>
                        <a:pt x="641" y="1"/>
                        <a:pt x="333" y="35"/>
                        <a:pt x="28" y="60"/>
                      </a:cubicBezTo>
                      <a:cubicBezTo>
                        <a:pt x="28" y="60"/>
                        <a:pt x="0" y="60"/>
                        <a:pt x="0" y="88"/>
                      </a:cubicBezTo>
                      <a:lnTo>
                        <a:pt x="28" y="117"/>
                      </a:lnTo>
                      <a:cubicBezTo>
                        <a:pt x="330" y="97"/>
                        <a:pt x="635" y="61"/>
                        <a:pt x="929" y="61"/>
                      </a:cubicBezTo>
                      <a:cubicBezTo>
                        <a:pt x="1063" y="61"/>
                        <a:pt x="1195" y="68"/>
                        <a:pt x="1323" y="88"/>
                      </a:cubicBezTo>
                      <a:cubicBezTo>
                        <a:pt x="1769" y="145"/>
                        <a:pt x="2151" y="322"/>
                        <a:pt x="2412" y="619"/>
                      </a:cubicBezTo>
                      <a:lnTo>
                        <a:pt x="2448" y="647"/>
                      </a:lnTo>
                      <a:cubicBezTo>
                        <a:pt x="2448" y="647"/>
                        <a:pt x="2476" y="647"/>
                        <a:pt x="2476" y="619"/>
                      </a:cubicBezTo>
                      <a:lnTo>
                        <a:pt x="2476" y="590"/>
                      </a:lnTo>
                      <a:cubicBezTo>
                        <a:pt x="2179" y="293"/>
                        <a:pt x="1797" y="88"/>
                        <a:pt x="1323" y="25"/>
                      </a:cubicBezTo>
                      <a:cubicBezTo>
                        <a:pt x="1198" y="7"/>
                        <a:pt x="1069" y="1"/>
                        <a:pt x="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43"/>
                <p:cNvSpPr/>
                <p:nvPr/>
              </p:nvSpPr>
              <p:spPr>
                <a:xfrm>
                  <a:off x="3041777" y="2741570"/>
                  <a:ext cx="60835" cy="12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3744" extrusionOk="0">
                      <a:moveTo>
                        <a:pt x="1387" y="1"/>
                      </a:moveTo>
                      <a:cubicBezTo>
                        <a:pt x="1267" y="319"/>
                        <a:pt x="1062" y="616"/>
                        <a:pt x="828" y="885"/>
                      </a:cubicBezTo>
                      <a:cubicBezTo>
                        <a:pt x="652" y="1062"/>
                        <a:pt x="531" y="1203"/>
                        <a:pt x="383" y="1416"/>
                      </a:cubicBezTo>
                      <a:cubicBezTo>
                        <a:pt x="270" y="1621"/>
                        <a:pt x="206" y="1883"/>
                        <a:pt x="149" y="2151"/>
                      </a:cubicBezTo>
                      <a:cubicBezTo>
                        <a:pt x="93" y="2413"/>
                        <a:pt x="64" y="2710"/>
                        <a:pt x="64" y="2972"/>
                      </a:cubicBezTo>
                      <a:cubicBezTo>
                        <a:pt x="29" y="3213"/>
                        <a:pt x="1" y="3474"/>
                        <a:pt x="149" y="3679"/>
                      </a:cubicBezTo>
                      <a:cubicBezTo>
                        <a:pt x="178" y="3715"/>
                        <a:pt x="206" y="3743"/>
                        <a:pt x="241" y="3743"/>
                      </a:cubicBezTo>
                      <a:cubicBezTo>
                        <a:pt x="270" y="3743"/>
                        <a:pt x="298" y="3715"/>
                        <a:pt x="326" y="3679"/>
                      </a:cubicBezTo>
                      <a:cubicBezTo>
                        <a:pt x="503" y="3503"/>
                        <a:pt x="623" y="3297"/>
                        <a:pt x="736" y="3064"/>
                      </a:cubicBezTo>
                      <a:cubicBezTo>
                        <a:pt x="857" y="2887"/>
                        <a:pt x="913" y="2710"/>
                        <a:pt x="1005" y="2533"/>
                      </a:cubicBezTo>
                      <a:cubicBezTo>
                        <a:pt x="1182" y="2300"/>
                        <a:pt x="1416" y="2059"/>
                        <a:pt x="1592" y="1826"/>
                      </a:cubicBezTo>
                      <a:cubicBezTo>
                        <a:pt x="1656" y="1734"/>
                        <a:pt x="1684" y="1649"/>
                        <a:pt x="1713" y="1557"/>
                      </a:cubicBezTo>
                      <a:cubicBezTo>
                        <a:pt x="1798" y="1295"/>
                        <a:pt x="1798" y="1027"/>
                        <a:pt x="1713" y="765"/>
                      </a:cubicBezTo>
                      <a:cubicBezTo>
                        <a:pt x="1656" y="496"/>
                        <a:pt x="1536" y="234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43"/>
                <p:cNvSpPr/>
                <p:nvPr/>
              </p:nvSpPr>
              <p:spPr>
                <a:xfrm>
                  <a:off x="3041777" y="2793508"/>
                  <a:ext cx="28049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298" extrusionOk="0">
                      <a:moveTo>
                        <a:pt x="800" y="1"/>
                      </a:moveTo>
                      <a:cubicBezTo>
                        <a:pt x="793" y="1"/>
                        <a:pt x="786" y="8"/>
                        <a:pt x="772" y="22"/>
                      </a:cubicBezTo>
                      <a:cubicBezTo>
                        <a:pt x="475" y="496"/>
                        <a:pt x="298" y="1083"/>
                        <a:pt x="241" y="1649"/>
                      </a:cubicBezTo>
                      <a:cubicBezTo>
                        <a:pt x="206" y="1826"/>
                        <a:pt x="178" y="2003"/>
                        <a:pt x="149" y="2180"/>
                      </a:cubicBezTo>
                      <a:cubicBezTo>
                        <a:pt x="93" y="2534"/>
                        <a:pt x="1" y="2887"/>
                        <a:pt x="64" y="3269"/>
                      </a:cubicBezTo>
                      <a:cubicBezTo>
                        <a:pt x="64" y="3269"/>
                        <a:pt x="64" y="3298"/>
                        <a:pt x="93" y="3298"/>
                      </a:cubicBezTo>
                      <a:cubicBezTo>
                        <a:pt x="121" y="3298"/>
                        <a:pt x="121" y="3269"/>
                        <a:pt x="121" y="3269"/>
                      </a:cubicBezTo>
                      <a:cubicBezTo>
                        <a:pt x="64" y="2887"/>
                        <a:pt x="149" y="2534"/>
                        <a:pt x="206" y="2180"/>
                      </a:cubicBezTo>
                      <a:cubicBezTo>
                        <a:pt x="241" y="2003"/>
                        <a:pt x="270" y="1826"/>
                        <a:pt x="298" y="1649"/>
                      </a:cubicBezTo>
                      <a:cubicBezTo>
                        <a:pt x="354" y="1083"/>
                        <a:pt x="531" y="524"/>
                        <a:pt x="828" y="57"/>
                      </a:cubicBezTo>
                      <a:lnTo>
                        <a:pt x="828" y="22"/>
                      </a:lnTo>
                      <a:cubicBezTo>
                        <a:pt x="814" y="8"/>
                        <a:pt x="807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43"/>
                <p:cNvSpPr/>
                <p:nvPr/>
              </p:nvSpPr>
              <p:spPr>
                <a:xfrm>
                  <a:off x="2957052" y="2889974"/>
                  <a:ext cx="160649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8" h="2216" extrusionOk="0">
                      <a:moveTo>
                        <a:pt x="0" y="1"/>
                      </a:moveTo>
                      <a:cubicBezTo>
                        <a:pt x="149" y="857"/>
                        <a:pt x="680" y="1741"/>
                        <a:pt x="1387" y="2187"/>
                      </a:cubicBezTo>
                      <a:cubicBezTo>
                        <a:pt x="1444" y="2215"/>
                        <a:pt x="1507" y="2215"/>
                        <a:pt x="1564" y="2215"/>
                      </a:cubicBezTo>
                      <a:lnTo>
                        <a:pt x="3184" y="2215"/>
                      </a:lnTo>
                      <a:cubicBezTo>
                        <a:pt x="3240" y="2215"/>
                        <a:pt x="3304" y="2215"/>
                        <a:pt x="3361" y="2187"/>
                      </a:cubicBezTo>
                      <a:cubicBezTo>
                        <a:pt x="4068" y="1741"/>
                        <a:pt x="4599" y="857"/>
                        <a:pt x="47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1" name="Google Shape;1181;p43"/>
              <p:cNvGrpSpPr/>
              <p:nvPr/>
            </p:nvGrpSpPr>
            <p:grpSpPr>
              <a:xfrm>
                <a:off x="4024710" y="3078323"/>
                <a:ext cx="232450" cy="127628"/>
                <a:chOff x="3903010" y="2838273"/>
                <a:chExt cx="232450" cy="127628"/>
              </a:xfrm>
            </p:grpSpPr>
            <p:sp>
              <p:nvSpPr>
                <p:cNvPr id="1182" name="Google Shape;1182;p43"/>
                <p:cNvSpPr/>
                <p:nvPr/>
              </p:nvSpPr>
              <p:spPr>
                <a:xfrm>
                  <a:off x="3903010" y="2948882"/>
                  <a:ext cx="213533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03" extrusionOk="0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6310" y="502"/>
                      </a:lnTo>
                      <a:lnTo>
                        <a:pt x="63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43"/>
                <p:cNvSpPr/>
                <p:nvPr/>
              </p:nvSpPr>
              <p:spPr>
                <a:xfrm>
                  <a:off x="4018627" y="2838273"/>
                  <a:ext cx="101742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" h="3298" extrusionOk="0">
                      <a:moveTo>
                        <a:pt x="0" y="1"/>
                      </a:moveTo>
                      <a:lnTo>
                        <a:pt x="594" y="3297"/>
                      </a:lnTo>
                      <a:lnTo>
                        <a:pt x="2363" y="3297"/>
                      </a:lnTo>
                      <a:lnTo>
                        <a:pt x="30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43"/>
                <p:cNvSpPr/>
                <p:nvPr/>
              </p:nvSpPr>
              <p:spPr>
                <a:xfrm>
                  <a:off x="4054527" y="2861856"/>
                  <a:ext cx="80933" cy="6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" h="1837" extrusionOk="0">
                      <a:moveTo>
                        <a:pt x="1978" y="0"/>
                      </a:moveTo>
                      <a:cubicBezTo>
                        <a:pt x="1951" y="0"/>
                        <a:pt x="1921" y="4"/>
                        <a:pt x="1889" y="11"/>
                      </a:cubicBezTo>
                      <a:cubicBezTo>
                        <a:pt x="1564" y="40"/>
                        <a:pt x="1238" y="124"/>
                        <a:pt x="948" y="273"/>
                      </a:cubicBezTo>
                      <a:cubicBezTo>
                        <a:pt x="913" y="273"/>
                        <a:pt x="884" y="337"/>
                        <a:pt x="913" y="365"/>
                      </a:cubicBezTo>
                      <a:cubicBezTo>
                        <a:pt x="913" y="393"/>
                        <a:pt x="948" y="393"/>
                        <a:pt x="976" y="393"/>
                      </a:cubicBezTo>
                      <a:cubicBezTo>
                        <a:pt x="1266" y="245"/>
                        <a:pt x="1592" y="160"/>
                        <a:pt x="1917" y="124"/>
                      </a:cubicBezTo>
                      <a:cubicBezTo>
                        <a:pt x="1933" y="116"/>
                        <a:pt x="1950" y="113"/>
                        <a:pt x="1967" y="113"/>
                      </a:cubicBezTo>
                      <a:cubicBezTo>
                        <a:pt x="2010" y="113"/>
                        <a:pt x="2054" y="135"/>
                        <a:pt x="2094" y="160"/>
                      </a:cubicBezTo>
                      <a:cubicBezTo>
                        <a:pt x="2214" y="245"/>
                        <a:pt x="2214" y="365"/>
                        <a:pt x="2151" y="542"/>
                      </a:cubicBezTo>
                      <a:lnTo>
                        <a:pt x="1832" y="1511"/>
                      </a:lnTo>
                      <a:cubicBezTo>
                        <a:pt x="1797" y="1603"/>
                        <a:pt x="1712" y="1660"/>
                        <a:pt x="1620" y="1660"/>
                      </a:cubicBezTo>
                      <a:cubicBezTo>
                        <a:pt x="1426" y="1649"/>
                        <a:pt x="1237" y="1643"/>
                        <a:pt x="1048" y="1643"/>
                      </a:cubicBezTo>
                      <a:cubicBezTo>
                        <a:pt x="722" y="1643"/>
                        <a:pt x="400" y="1662"/>
                        <a:pt x="64" y="1716"/>
                      </a:cubicBezTo>
                      <a:cubicBezTo>
                        <a:pt x="28" y="1716"/>
                        <a:pt x="0" y="1752"/>
                        <a:pt x="0" y="1780"/>
                      </a:cubicBezTo>
                      <a:cubicBezTo>
                        <a:pt x="28" y="1808"/>
                        <a:pt x="28" y="1836"/>
                        <a:pt x="64" y="1836"/>
                      </a:cubicBezTo>
                      <a:lnTo>
                        <a:pt x="92" y="1836"/>
                      </a:lnTo>
                      <a:cubicBezTo>
                        <a:pt x="411" y="1783"/>
                        <a:pt x="726" y="1763"/>
                        <a:pt x="1050" y="1763"/>
                      </a:cubicBezTo>
                      <a:cubicBezTo>
                        <a:pt x="1237" y="1763"/>
                        <a:pt x="1426" y="1769"/>
                        <a:pt x="1620" y="1780"/>
                      </a:cubicBezTo>
                      <a:cubicBezTo>
                        <a:pt x="1769" y="1780"/>
                        <a:pt x="1889" y="1688"/>
                        <a:pt x="1946" y="1539"/>
                      </a:cubicBezTo>
                      <a:lnTo>
                        <a:pt x="2271" y="570"/>
                      </a:lnTo>
                      <a:cubicBezTo>
                        <a:pt x="2299" y="450"/>
                        <a:pt x="2391" y="188"/>
                        <a:pt x="2151" y="68"/>
                      </a:cubicBezTo>
                      <a:cubicBezTo>
                        <a:pt x="2109" y="26"/>
                        <a:pt x="2053" y="0"/>
                        <a:pt x="19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43"/>
              <p:cNvGrpSpPr/>
              <p:nvPr/>
            </p:nvGrpSpPr>
            <p:grpSpPr>
              <a:xfrm>
                <a:off x="3705154" y="2353574"/>
                <a:ext cx="430899" cy="135173"/>
                <a:chOff x="3583454" y="2026924"/>
                <a:chExt cx="430899" cy="135173"/>
              </a:xfrm>
            </p:grpSpPr>
            <p:sp>
              <p:nvSpPr>
                <p:cNvPr id="1186" name="Google Shape;1186;p43"/>
                <p:cNvSpPr/>
                <p:nvPr/>
              </p:nvSpPr>
              <p:spPr>
                <a:xfrm>
                  <a:off x="3754867" y="2128093"/>
                  <a:ext cx="32109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43"/>
                <p:cNvSpPr/>
                <p:nvPr/>
              </p:nvSpPr>
              <p:spPr>
                <a:xfrm>
                  <a:off x="3801763" y="2125217"/>
                  <a:ext cx="58941" cy="3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998" extrusionOk="0">
                      <a:moveTo>
                        <a:pt x="913" y="205"/>
                      </a:moveTo>
                      <a:lnTo>
                        <a:pt x="1444" y="885"/>
                      </a:lnTo>
                      <a:lnTo>
                        <a:pt x="326" y="885"/>
                      </a:lnTo>
                      <a:lnTo>
                        <a:pt x="913" y="205"/>
                      </a:lnTo>
                      <a:close/>
                      <a:moveTo>
                        <a:pt x="913" y="0"/>
                      </a:moveTo>
                      <a:lnTo>
                        <a:pt x="1" y="998"/>
                      </a:lnTo>
                      <a:lnTo>
                        <a:pt x="1741" y="998"/>
                      </a:lnTo>
                      <a:lnTo>
                        <a:pt x="9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43"/>
                <p:cNvSpPr/>
                <p:nvPr/>
              </p:nvSpPr>
              <p:spPr>
                <a:xfrm>
                  <a:off x="3871668" y="2125217"/>
                  <a:ext cx="34985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85" y="1061"/>
                      </a:lnTo>
                      <a:lnTo>
                        <a:pt x="1033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43"/>
                <p:cNvSpPr/>
                <p:nvPr/>
              </p:nvSpPr>
              <p:spPr>
                <a:xfrm>
                  <a:off x="3889635" y="2125217"/>
                  <a:ext cx="3593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120" y="1061"/>
                      </a:lnTo>
                      <a:lnTo>
                        <a:pt x="1061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43"/>
                <p:cNvSpPr/>
                <p:nvPr/>
              </p:nvSpPr>
              <p:spPr>
                <a:xfrm>
                  <a:off x="3937479" y="2123052"/>
                  <a:ext cx="10117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03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29" y="93"/>
                      </a:lnTo>
                      <a:cubicBezTo>
                        <a:pt x="86" y="93"/>
                        <a:pt x="121" y="121"/>
                        <a:pt x="121" y="177"/>
                      </a:cubicBezTo>
                      <a:lnTo>
                        <a:pt x="121" y="418"/>
                      </a:lnTo>
                      <a:cubicBezTo>
                        <a:pt x="121" y="503"/>
                        <a:pt x="149" y="503"/>
                        <a:pt x="178" y="531"/>
                      </a:cubicBezTo>
                      <a:cubicBezTo>
                        <a:pt x="149" y="531"/>
                        <a:pt x="121" y="559"/>
                        <a:pt x="121" y="623"/>
                      </a:cubicBezTo>
                      <a:lnTo>
                        <a:pt x="121" y="857"/>
                      </a:lnTo>
                      <a:cubicBezTo>
                        <a:pt x="121" y="913"/>
                        <a:pt x="86" y="949"/>
                        <a:pt x="29" y="949"/>
                      </a:cubicBezTo>
                      <a:lnTo>
                        <a:pt x="1" y="949"/>
                      </a:lnTo>
                      <a:lnTo>
                        <a:pt x="1" y="1033"/>
                      </a:lnTo>
                      <a:lnTo>
                        <a:pt x="58" y="1033"/>
                      </a:lnTo>
                      <a:cubicBezTo>
                        <a:pt x="178" y="1033"/>
                        <a:pt x="234" y="977"/>
                        <a:pt x="234" y="885"/>
                      </a:cubicBezTo>
                      <a:lnTo>
                        <a:pt x="234" y="623"/>
                      </a:lnTo>
                      <a:cubicBezTo>
                        <a:pt x="234" y="595"/>
                        <a:pt x="234" y="559"/>
                        <a:pt x="263" y="559"/>
                      </a:cubicBezTo>
                      <a:lnTo>
                        <a:pt x="298" y="559"/>
                      </a:lnTo>
                      <a:lnTo>
                        <a:pt x="298" y="475"/>
                      </a:lnTo>
                      <a:lnTo>
                        <a:pt x="263" y="475"/>
                      </a:lnTo>
                      <a:cubicBezTo>
                        <a:pt x="234" y="475"/>
                        <a:pt x="234" y="475"/>
                        <a:pt x="234" y="418"/>
                      </a:cubicBezTo>
                      <a:lnTo>
                        <a:pt x="234" y="177"/>
                      </a:lnTo>
                      <a:cubicBezTo>
                        <a:pt x="234" y="64"/>
                        <a:pt x="178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43"/>
                <p:cNvSpPr/>
                <p:nvPr/>
              </p:nvSpPr>
              <p:spPr>
                <a:xfrm>
                  <a:off x="3959506" y="2123052"/>
                  <a:ext cx="24936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154" extrusionOk="0">
                      <a:moveTo>
                        <a:pt x="354" y="149"/>
                      </a:moveTo>
                      <a:cubicBezTo>
                        <a:pt x="468" y="149"/>
                        <a:pt x="588" y="326"/>
                        <a:pt x="588" y="559"/>
                      </a:cubicBezTo>
                      <a:cubicBezTo>
                        <a:pt x="588" y="828"/>
                        <a:pt x="468" y="1005"/>
                        <a:pt x="354" y="1005"/>
                      </a:cubicBezTo>
                      <a:cubicBezTo>
                        <a:pt x="263" y="1005"/>
                        <a:pt x="142" y="828"/>
                        <a:pt x="142" y="559"/>
                      </a:cubicBezTo>
                      <a:cubicBezTo>
                        <a:pt x="142" y="326"/>
                        <a:pt x="263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1" y="269"/>
                        <a:pt x="1" y="559"/>
                      </a:cubicBezTo>
                      <a:cubicBezTo>
                        <a:pt x="1" y="885"/>
                        <a:pt x="142" y="1154"/>
                        <a:pt x="354" y="1154"/>
                      </a:cubicBezTo>
                      <a:cubicBezTo>
                        <a:pt x="560" y="1154"/>
                        <a:pt x="737" y="885"/>
                        <a:pt x="737" y="559"/>
                      </a:cubicBezTo>
                      <a:cubicBezTo>
                        <a:pt x="737" y="269"/>
                        <a:pt x="560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43"/>
                <p:cNvSpPr/>
                <p:nvPr/>
              </p:nvSpPr>
              <p:spPr>
                <a:xfrm>
                  <a:off x="3989451" y="2123052"/>
                  <a:ext cx="24903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54" extrusionOk="0">
                      <a:moveTo>
                        <a:pt x="354" y="149"/>
                      </a:moveTo>
                      <a:cubicBezTo>
                        <a:pt x="467" y="149"/>
                        <a:pt x="587" y="326"/>
                        <a:pt x="587" y="559"/>
                      </a:cubicBezTo>
                      <a:cubicBezTo>
                        <a:pt x="587" y="828"/>
                        <a:pt x="467" y="1005"/>
                        <a:pt x="354" y="1005"/>
                      </a:cubicBezTo>
                      <a:cubicBezTo>
                        <a:pt x="262" y="1005"/>
                        <a:pt x="142" y="828"/>
                        <a:pt x="142" y="559"/>
                      </a:cubicBezTo>
                      <a:cubicBezTo>
                        <a:pt x="142" y="326"/>
                        <a:pt x="262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0" y="269"/>
                        <a:pt x="0" y="559"/>
                      </a:cubicBezTo>
                      <a:cubicBezTo>
                        <a:pt x="0" y="885"/>
                        <a:pt x="142" y="1154"/>
                        <a:pt x="354" y="1154"/>
                      </a:cubicBezTo>
                      <a:cubicBezTo>
                        <a:pt x="559" y="1154"/>
                        <a:pt x="736" y="885"/>
                        <a:pt x="736" y="559"/>
                      </a:cubicBezTo>
                      <a:cubicBezTo>
                        <a:pt x="736" y="269"/>
                        <a:pt x="559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43"/>
                <p:cNvSpPr/>
                <p:nvPr/>
              </p:nvSpPr>
              <p:spPr>
                <a:xfrm>
                  <a:off x="3656235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5" y="1202"/>
                        <a:pt x="85" y="1202"/>
                        <a:pt x="85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6" y="735"/>
                        <a:pt x="736" y="699"/>
                      </a:cubicBezTo>
                      <a:cubicBezTo>
                        <a:pt x="736" y="699"/>
                        <a:pt x="736" y="671"/>
                        <a:pt x="708" y="671"/>
                      </a:cubicBezTo>
                      <a:lnTo>
                        <a:pt x="121" y="27"/>
                      </a:lnTo>
                      <a:cubicBezTo>
                        <a:pt x="103" y="10"/>
                        <a:pt x="87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43"/>
                <p:cNvSpPr/>
                <p:nvPr/>
              </p:nvSpPr>
              <p:spPr>
                <a:xfrm>
                  <a:off x="3673221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6" y="1202"/>
                        <a:pt x="86" y="1202"/>
                        <a:pt x="86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7" y="735"/>
                        <a:pt x="737" y="699"/>
                      </a:cubicBezTo>
                      <a:cubicBezTo>
                        <a:pt x="737" y="699"/>
                        <a:pt x="737" y="671"/>
                        <a:pt x="708" y="671"/>
                      </a:cubicBezTo>
                      <a:lnTo>
                        <a:pt x="114" y="27"/>
                      </a:lnTo>
                      <a:cubicBezTo>
                        <a:pt x="100" y="10"/>
                        <a:pt x="86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43"/>
                <p:cNvSpPr/>
                <p:nvPr/>
              </p:nvSpPr>
              <p:spPr>
                <a:xfrm>
                  <a:off x="3706989" y="2034233"/>
                  <a:ext cx="2612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1126" extrusionOk="0">
                      <a:moveTo>
                        <a:pt x="389" y="121"/>
                      </a:moveTo>
                      <a:cubicBezTo>
                        <a:pt x="531" y="121"/>
                        <a:pt x="651" y="326"/>
                        <a:pt x="651" y="567"/>
                      </a:cubicBezTo>
                      <a:cubicBezTo>
                        <a:pt x="651" y="800"/>
                        <a:pt x="531" y="1006"/>
                        <a:pt x="389" y="1006"/>
                      </a:cubicBezTo>
                      <a:cubicBezTo>
                        <a:pt x="241" y="1006"/>
                        <a:pt x="121" y="800"/>
                        <a:pt x="121" y="567"/>
                      </a:cubicBezTo>
                      <a:cubicBezTo>
                        <a:pt x="121" y="326"/>
                        <a:pt x="241" y="121"/>
                        <a:pt x="389" y="121"/>
                      </a:cubicBezTo>
                      <a:close/>
                      <a:moveTo>
                        <a:pt x="389" y="1"/>
                      </a:moveTo>
                      <a:cubicBezTo>
                        <a:pt x="177" y="1"/>
                        <a:pt x="0" y="270"/>
                        <a:pt x="0" y="567"/>
                      </a:cubicBezTo>
                      <a:cubicBezTo>
                        <a:pt x="0" y="885"/>
                        <a:pt x="177" y="1126"/>
                        <a:pt x="389" y="1126"/>
                      </a:cubicBezTo>
                      <a:cubicBezTo>
                        <a:pt x="595" y="1126"/>
                        <a:pt x="771" y="885"/>
                        <a:pt x="771" y="567"/>
                      </a:cubicBezTo>
                      <a:cubicBezTo>
                        <a:pt x="771" y="270"/>
                        <a:pt x="595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43"/>
                <p:cNvSpPr/>
                <p:nvPr/>
              </p:nvSpPr>
              <p:spPr>
                <a:xfrm>
                  <a:off x="3753885" y="2037346"/>
                  <a:ext cx="4128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9" extrusionOk="0">
                      <a:moveTo>
                        <a:pt x="65" y="1"/>
                      </a:moveTo>
                      <a:cubicBezTo>
                        <a:pt x="29" y="1"/>
                        <a:pt x="1" y="29"/>
                        <a:pt x="1" y="58"/>
                      </a:cubicBezTo>
                      <a:lnTo>
                        <a:pt x="1" y="1062"/>
                      </a:lnTo>
                      <a:cubicBezTo>
                        <a:pt x="1" y="1090"/>
                        <a:pt x="29" y="1119"/>
                        <a:pt x="65" y="1119"/>
                      </a:cubicBezTo>
                      <a:cubicBezTo>
                        <a:pt x="93" y="1119"/>
                        <a:pt x="121" y="1090"/>
                        <a:pt x="121" y="1062"/>
                      </a:cubicBezTo>
                      <a:lnTo>
                        <a:pt x="121" y="58"/>
                      </a:lnTo>
                      <a:cubicBezTo>
                        <a:pt x="121" y="29"/>
                        <a:pt x="93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43"/>
                <p:cNvSpPr/>
                <p:nvPr/>
              </p:nvSpPr>
              <p:spPr>
                <a:xfrm>
                  <a:off x="3771852" y="2041440"/>
                  <a:ext cx="20132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595" y="941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43"/>
                <p:cNvSpPr/>
                <p:nvPr/>
              </p:nvSpPr>
              <p:spPr>
                <a:xfrm>
                  <a:off x="3803929" y="2039274"/>
                  <a:ext cx="32820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062" extrusionOk="0">
                      <a:moveTo>
                        <a:pt x="849" y="121"/>
                      </a:moveTo>
                      <a:lnTo>
                        <a:pt x="849" y="948"/>
                      </a:lnTo>
                      <a:lnTo>
                        <a:pt x="114" y="948"/>
                      </a:lnTo>
                      <a:lnTo>
                        <a:pt x="114" y="121"/>
                      </a:lnTo>
                      <a:close/>
                      <a:moveTo>
                        <a:pt x="57" y="1"/>
                      </a:moveTo>
                      <a:cubicBezTo>
                        <a:pt x="29" y="1"/>
                        <a:pt x="0" y="29"/>
                        <a:pt x="0" y="64"/>
                      </a:cubicBezTo>
                      <a:lnTo>
                        <a:pt x="0" y="1005"/>
                      </a:lnTo>
                      <a:cubicBezTo>
                        <a:pt x="0" y="1033"/>
                        <a:pt x="29" y="1062"/>
                        <a:pt x="57" y="1062"/>
                      </a:cubicBezTo>
                      <a:lnTo>
                        <a:pt x="913" y="1062"/>
                      </a:lnTo>
                      <a:cubicBezTo>
                        <a:pt x="941" y="1062"/>
                        <a:pt x="970" y="1033"/>
                        <a:pt x="970" y="1005"/>
                      </a:cubicBezTo>
                      <a:lnTo>
                        <a:pt x="970" y="64"/>
                      </a:lnTo>
                      <a:cubicBezTo>
                        <a:pt x="970" y="29"/>
                        <a:pt x="941" y="1"/>
                        <a:pt x="9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43"/>
                <p:cNvSpPr/>
                <p:nvPr/>
              </p:nvSpPr>
              <p:spPr>
                <a:xfrm>
                  <a:off x="3847746" y="2041440"/>
                  <a:ext cx="32820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969" y="941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43"/>
                <p:cNvSpPr/>
                <p:nvPr/>
              </p:nvSpPr>
              <p:spPr>
                <a:xfrm>
                  <a:off x="3892477" y="2026924"/>
                  <a:ext cx="2517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901" extrusionOk="0">
                      <a:moveTo>
                        <a:pt x="349" y="0"/>
                      </a:moveTo>
                      <a:cubicBezTo>
                        <a:pt x="332" y="0"/>
                        <a:pt x="315" y="4"/>
                        <a:pt x="298" y="12"/>
                      </a:cubicBezTo>
                      <a:cubicBezTo>
                        <a:pt x="270" y="12"/>
                        <a:pt x="241" y="40"/>
                        <a:pt x="241" y="75"/>
                      </a:cubicBezTo>
                      <a:cubicBezTo>
                        <a:pt x="270" y="104"/>
                        <a:pt x="298" y="132"/>
                        <a:pt x="326" y="132"/>
                      </a:cubicBezTo>
                      <a:cubicBezTo>
                        <a:pt x="336" y="123"/>
                        <a:pt x="346" y="120"/>
                        <a:pt x="357" y="120"/>
                      </a:cubicBezTo>
                      <a:cubicBezTo>
                        <a:pt x="377" y="120"/>
                        <a:pt x="399" y="132"/>
                        <a:pt x="418" y="132"/>
                      </a:cubicBezTo>
                      <a:cubicBezTo>
                        <a:pt x="447" y="160"/>
                        <a:pt x="475" y="252"/>
                        <a:pt x="503" y="309"/>
                      </a:cubicBezTo>
                      <a:cubicBezTo>
                        <a:pt x="503" y="366"/>
                        <a:pt x="475" y="429"/>
                        <a:pt x="475" y="514"/>
                      </a:cubicBezTo>
                      <a:cubicBezTo>
                        <a:pt x="475" y="542"/>
                        <a:pt x="447" y="606"/>
                        <a:pt x="447" y="663"/>
                      </a:cubicBezTo>
                      <a:cubicBezTo>
                        <a:pt x="447" y="783"/>
                        <a:pt x="475" y="868"/>
                        <a:pt x="532" y="960"/>
                      </a:cubicBezTo>
                      <a:cubicBezTo>
                        <a:pt x="503" y="988"/>
                        <a:pt x="475" y="1016"/>
                        <a:pt x="447" y="1045"/>
                      </a:cubicBezTo>
                      <a:lnTo>
                        <a:pt x="447" y="1278"/>
                      </a:lnTo>
                      <a:lnTo>
                        <a:pt x="447" y="1313"/>
                      </a:lnTo>
                      <a:cubicBezTo>
                        <a:pt x="475" y="1455"/>
                        <a:pt x="447" y="1575"/>
                        <a:pt x="390" y="1667"/>
                      </a:cubicBezTo>
                      <a:cubicBezTo>
                        <a:pt x="344" y="1728"/>
                        <a:pt x="273" y="1775"/>
                        <a:pt x="202" y="1775"/>
                      </a:cubicBezTo>
                      <a:cubicBezTo>
                        <a:pt x="174" y="1775"/>
                        <a:pt x="147" y="1768"/>
                        <a:pt x="121" y="1752"/>
                      </a:cubicBezTo>
                      <a:cubicBezTo>
                        <a:pt x="107" y="1738"/>
                        <a:pt x="93" y="1731"/>
                        <a:pt x="79" y="1731"/>
                      </a:cubicBezTo>
                      <a:cubicBezTo>
                        <a:pt x="65" y="1731"/>
                        <a:pt x="50" y="1738"/>
                        <a:pt x="36" y="1752"/>
                      </a:cubicBezTo>
                      <a:cubicBezTo>
                        <a:pt x="1" y="1780"/>
                        <a:pt x="36" y="1809"/>
                        <a:pt x="65" y="1844"/>
                      </a:cubicBezTo>
                      <a:cubicBezTo>
                        <a:pt x="93" y="1872"/>
                        <a:pt x="150" y="1901"/>
                        <a:pt x="213" y="1901"/>
                      </a:cubicBezTo>
                      <a:cubicBezTo>
                        <a:pt x="326" y="1901"/>
                        <a:pt x="447" y="1809"/>
                        <a:pt x="503" y="1724"/>
                      </a:cubicBezTo>
                      <a:cubicBezTo>
                        <a:pt x="567" y="1604"/>
                        <a:pt x="595" y="1455"/>
                        <a:pt x="567" y="1278"/>
                      </a:cubicBezTo>
                      <a:lnTo>
                        <a:pt x="567" y="1250"/>
                      </a:lnTo>
                      <a:lnTo>
                        <a:pt x="567" y="1101"/>
                      </a:lnTo>
                      <a:cubicBezTo>
                        <a:pt x="567" y="1073"/>
                        <a:pt x="595" y="1045"/>
                        <a:pt x="623" y="1045"/>
                      </a:cubicBezTo>
                      <a:cubicBezTo>
                        <a:pt x="623" y="1016"/>
                        <a:pt x="652" y="1016"/>
                        <a:pt x="652" y="1016"/>
                      </a:cubicBezTo>
                      <a:cubicBezTo>
                        <a:pt x="660" y="1025"/>
                        <a:pt x="668" y="1028"/>
                        <a:pt x="677" y="1028"/>
                      </a:cubicBezTo>
                      <a:cubicBezTo>
                        <a:pt x="697" y="1028"/>
                        <a:pt x="719" y="1008"/>
                        <a:pt x="744" y="988"/>
                      </a:cubicBezTo>
                      <a:cubicBezTo>
                        <a:pt x="744" y="960"/>
                        <a:pt x="744" y="924"/>
                        <a:pt x="708" y="924"/>
                      </a:cubicBezTo>
                      <a:cubicBezTo>
                        <a:pt x="680" y="924"/>
                        <a:pt x="680" y="896"/>
                        <a:pt x="680" y="896"/>
                      </a:cubicBezTo>
                      <a:cubicBezTo>
                        <a:pt x="595" y="896"/>
                        <a:pt x="567" y="783"/>
                        <a:pt x="567" y="663"/>
                      </a:cubicBezTo>
                      <a:cubicBezTo>
                        <a:pt x="567" y="634"/>
                        <a:pt x="567" y="571"/>
                        <a:pt x="595" y="514"/>
                      </a:cubicBezTo>
                      <a:cubicBezTo>
                        <a:pt x="595" y="458"/>
                        <a:pt x="623" y="366"/>
                        <a:pt x="623" y="281"/>
                      </a:cubicBezTo>
                      <a:cubicBezTo>
                        <a:pt x="595" y="189"/>
                        <a:pt x="532" y="104"/>
                        <a:pt x="475" y="40"/>
                      </a:cubicBezTo>
                      <a:cubicBezTo>
                        <a:pt x="435" y="20"/>
                        <a:pt x="391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43"/>
                <p:cNvSpPr/>
                <p:nvPr/>
              </p:nvSpPr>
              <p:spPr>
                <a:xfrm>
                  <a:off x="3928411" y="2028278"/>
                  <a:ext cx="11030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769" extrusionOk="0">
                      <a:moveTo>
                        <a:pt x="35" y="0"/>
                      </a:moveTo>
                      <a:cubicBezTo>
                        <a:pt x="0" y="35"/>
                        <a:pt x="0" y="64"/>
                        <a:pt x="0" y="92"/>
                      </a:cubicBezTo>
                      <a:cubicBezTo>
                        <a:pt x="212" y="594"/>
                        <a:pt x="212" y="1182"/>
                        <a:pt x="0" y="1684"/>
                      </a:cubicBezTo>
                      <a:cubicBezTo>
                        <a:pt x="0" y="1712"/>
                        <a:pt x="0" y="1769"/>
                        <a:pt x="35" y="1769"/>
                      </a:cubicBezTo>
                      <a:lnTo>
                        <a:pt x="64" y="1769"/>
                      </a:lnTo>
                      <a:cubicBezTo>
                        <a:pt x="92" y="1769"/>
                        <a:pt x="120" y="1769"/>
                        <a:pt x="120" y="1740"/>
                      </a:cubicBezTo>
                      <a:cubicBezTo>
                        <a:pt x="326" y="1210"/>
                        <a:pt x="326" y="594"/>
                        <a:pt x="120" y="64"/>
                      </a:cubicBezTo>
                      <a:cubicBezTo>
                        <a:pt x="92" y="35"/>
                        <a:pt x="64" y="0"/>
                        <a:pt x="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43"/>
                <p:cNvSpPr/>
                <p:nvPr/>
              </p:nvSpPr>
              <p:spPr>
                <a:xfrm>
                  <a:off x="3941573" y="2027296"/>
                  <a:ext cx="14854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2039" extrusionOk="0">
                      <a:moveTo>
                        <a:pt x="85" y="1"/>
                      </a:moveTo>
                      <a:cubicBezTo>
                        <a:pt x="57" y="29"/>
                        <a:pt x="28" y="64"/>
                        <a:pt x="57" y="93"/>
                      </a:cubicBezTo>
                      <a:cubicBezTo>
                        <a:pt x="319" y="680"/>
                        <a:pt x="290" y="1387"/>
                        <a:pt x="0" y="1946"/>
                      </a:cubicBezTo>
                      <a:cubicBezTo>
                        <a:pt x="0" y="1975"/>
                        <a:pt x="0" y="2038"/>
                        <a:pt x="28" y="2038"/>
                      </a:cubicBezTo>
                      <a:lnTo>
                        <a:pt x="57" y="2038"/>
                      </a:lnTo>
                      <a:cubicBezTo>
                        <a:pt x="85" y="2038"/>
                        <a:pt x="85" y="2038"/>
                        <a:pt x="113" y="2010"/>
                      </a:cubicBezTo>
                      <a:cubicBezTo>
                        <a:pt x="439" y="1416"/>
                        <a:pt x="439" y="652"/>
                        <a:pt x="142" y="29"/>
                      </a:cubicBezTo>
                      <a:cubicBezTo>
                        <a:pt x="142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43"/>
                <p:cNvSpPr/>
                <p:nvPr/>
              </p:nvSpPr>
              <p:spPr>
                <a:xfrm>
                  <a:off x="3622264" y="2026924"/>
                  <a:ext cx="2490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901" extrusionOk="0">
                      <a:moveTo>
                        <a:pt x="417" y="0"/>
                      </a:moveTo>
                      <a:cubicBezTo>
                        <a:pt x="367" y="0"/>
                        <a:pt x="309" y="20"/>
                        <a:pt x="269" y="40"/>
                      </a:cubicBezTo>
                      <a:cubicBezTo>
                        <a:pt x="205" y="104"/>
                        <a:pt x="149" y="189"/>
                        <a:pt x="149" y="281"/>
                      </a:cubicBezTo>
                      <a:cubicBezTo>
                        <a:pt x="120" y="366"/>
                        <a:pt x="149" y="458"/>
                        <a:pt x="149" y="514"/>
                      </a:cubicBezTo>
                      <a:cubicBezTo>
                        <a:pt x="177" y="571"/>
                        <a:pt x="177" y="634"/>
                        <a:pt x="177" y="663"/>
                      </a:cubicBezTo>
                      <a:cubicBezTo>
                        <a:pt x="177" y="783"/>
                        <a:pt x="149" y="896"/>
                        <a:pt x="64" y="896"/>
                      </a:cubicBezTo>
                      <a:lnTo>
                        <a:pt x="64" y="924"/>
                      </a:lnTo>
                      <a:cubicBezTo>
                        <a:pt x="28" y="924"/>
                        <a:pt x="0" y="960"/>
                        <a:pt x="0" y="988"/>
                      </a:cubicBezTo>
                      <a:cubicBezTo>
                        <a:pt x="20" y="1008"/>
                        <a:pt x="44" y="1028"/>
                        <a:pt x="66" y="1028"/>
                      </a:cubicBezTo>
                      <a:cubicBezTo>
                        <a:pt x="75" y="1028"/>
                        <a:pt x="84" y="1025"/>
                        <a:pt x="92" y="1016"/>
                      </a:cubicBezTo>
                      <a:cubicBezTo>
                        <a:pt x="120" y="1016"/>
                        <a:pt x="120" y="1016"/>
                        <a:pt x="120" y="1045"/>
                      </a:cubicBezTo>
                      <a:cubicBezTo>
                        <a:pt x="149" y="1045"/>
                        <a:pt x="177" y="1073"/>
                        <a:pt x="177" y="1101"/>
                      </a:cubicBezTo>
                      <a:cubicBezTo>
                        <a:pt x="205" y="1137"/>
                        <a:pt x="177" y="1193"/>
                        <a:pt x="177" y="1250"/>
                      </a:cubicBezTo>
                      <a:lnTo>
                        <a:pt x="177" y="1278"/>
                      </a:lnTo>
                      <a:cubicBezTo>
                        <a:pt x="149" y="1455"/>
                        <a:pt x="177" y="1604"/>
                        <a:pt x="269" y="1724"/>
                      </a:cubicBezTo>
                      <a:cubicBezTo>
                        <a:pt x="325" y="1809"/>
                        <a:pt x="446" y="1901"/>
                        <a:pt x="559" y="1901"/>
                      </a:cubicBezTo>
                      <a:cubicBezTo>
                        <a:pt x="594" y="1901"/>
                        <a:pt x="651" y="1872"/>
                        <a:pt x="707" y="1844"/>
                      </a:cubicBezTo>
                      <a:cubicBezTo>
                        <a:pt x="736" y="1809"/>
                        <a:pt x="736" y="1780"/>
                        <a:pt x="707" y="1752"/>
                      </a:cubicBezTo>
                      <a:cubicBezTo>
                        <a:pt x="707" y="1738"/>
                        <a:pt x="693" y="1731"/>
                        <a:pt x="676" y="1731"/>
                      </a:cubicBezTo>
                      <a:cubicBezTo>
                        <a:pt x="658" y="1731"/>
                        <a:pt x="637" y="1738"/>
                        <a:pt x="623" y="1752"/>
                      </a:cubicBezTo>
                      <a:cubicBezTo>
                        <a:pt x="597" y="1768"/>
                        <a:pt x="570" y="1775"/>
                        <a:pt x="542" y="1775"/>
                      </a:cubicBezTo>
                      <a:cubicBezTo>
                        <a:pt x="471" y="1775"/>
                        <a:pt x="400" y="1728"/>
                        <a:pt x="354" y="1667"/>
                      </a:cubicBezTo>
                      <a:cubicBezTo>
                        <a:pt x="297" y="1575"/>
                        <a:pt x="269" y="1455"/>
                        <a:pt x="297" y="1313"/>
                      </a:cubicBezTo>
                      <a:lnTo>
                        <a:pt x="297" y="1278"/>
                      </a:lnTo>
                      <a:cubicBezTo>
                        <a:pt x="297" y="1193"/>
                        <a:pt x="325" y="1137"/>
                        <a:pt x="297" y="1045"/>
                      </a:cubicBezTo>
                      <a:cubicBezTo>
                        <a:pt x="269" y="1016"/>
                        <a:pt x="241" y="988"/>
                        <a:pt x="205" y="960"/>
                      </a:cubicBezTo>
                      <a:cubicBezTo>
                        <a:pt x="269" y="868"/>
                        <a:pt x="297" y="783"/>
                        <a:pt x="297" y="663"/>
                      </a:cubicBezTo>
                      <a:cubicBezTo>
                        <a:pt x="297" y="606"/>
                        <a:pt x="297" y="542"/>
                        <a:pt x="269" y="514"/>
                      </a:cubicBezTo>
                      <a:cubicBezTo>
                        <a:pt x="269" y="429"/>
                        <a:pt x="241" y="366"/>
                        <a:pt x="269" y="309"/>
                      </a:cubicBezTo>
                      <a:cubicBezTo>
                        <a:pt x="269" y="252"/>
                        <a:pt x="297" y="160"/>
                        <a:pt x="354" y="132"/>
                      </a:cubicBezTo>
                      <a:cubicBezTo>
                        <a:pt x="373" y="132"/>
                        <a:pt x="395" y="120"/>
                        <a:pt x="416" y="120"/>
                      </a:cubicBezTo>
                      <a:cubicBezTo>
                        <a:pt x="426" y="120"/>
                        <a:pt x="436" y="123"/>
                        <a:pt x="446" y="132"/>
                      </a:cubicBezTo>
                      <a:cubicBezTo>
                        <a:pt x="474" y="132"/>
                        <a:pt x="502" y="104"/>
                        <a:pt x="502" y="75"/>
                      </a:cubicBezTo>
                      <a:cubicBezTo>
                        <a:pt x="502" y="40"/>
                        <a:pt x="502" y="12"/>
                        <a:pt x="474" y="12"/>
                      </a:cubicBezTo>
                      <a:cubicBezTo>
                        <a:pt x="457" y="4"/>
                        <a:pt x="438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43"/>
                <p:cNvSpPr/>
                <p:nvPr/>
              </p:nvSpPr>
              <p:spPr>
                <a:xfrm>
                  <a:off x="3600474" y="2028278"/>
                  <a:ext cx="11978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69" extrusionOk="0">
                      <a:moveTo>
                        <a:pt x="290" y="0"/>
                      </a:moveTo>
                      <a:cubicBezTo>
                        <a:pt x="262" y="0"/>
                        <a:pt x="234" y="35"/>
                        <a:pt x="234" y="64"/>
                      </a:cubicBezTo>
                      <a:cubicBezTo>
                        <a:pt x="0" y="594"/>
                        <a:pt x="0" y="1210"/>
                        <a:pt x="205" y="1740"/>
                      </a:cubicBezTo>
                      <a:cubicBezTo>
                        <a:pt x="234" y="1769"/>
                        <a:pt x="234" y="1769"/>
                        <a:pt x="262" y="1769"/>
                      </a:cubicBezTo>
                      <a:lnTo>
                        <a:pt x="290" y="1769"/>
                      </a:lnTo>
                      <a:cubicBezTo>
                        <a:pt x="319" y="1769"/>
                        <a:pt x="319" y="1712"/>
                        <a:pt x="319" y="1684"/>
                      </a:cubicBezTo>
                      <a:cubicBezTo>
                        <a:pt x="113" y="1182"/>
                        <a:pt x="113" y="594"/>
                        <a:pt x="319" y="92"/>
                      </a:cubicBezTo>
                      <a:cubicBezTo>
                        <a:pt x="354" y="64"/>
                        <a:pt x="319" y="35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43"/>
                <p:cNvSpPr/>
                <p:nvPr/>
              </p:nvSpPr>
              <p:spPr>
                <a:xfrm>
                  <a:off x="3583454" y="2027296"/>
                  <a:ext cx="14887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039" extrusionOk="0">
                      <a:moveTo>
                        <a:pt x="355" y="1"/>
                      </a:moveTo>
                      <a:cubicBezTo>
                        <a:pt x="326" y="1"/>
                        <a:pt x="291" y="1"/>
                        <a:pt x="291" y="29"/>
                      </a:cubicBezTo>
                      <a:cubicBezTo>
                        <a:pt x="1" y="652"/>
                        <a:pt x="29" y="1416"/>
                        <a:pt x="326" y="2010"/>
                      </a:cubicBezTo>
                      <a:cubicBezTo>
                        <a:pt x="355" y="2038"/>
                        <a:pt x="355" y="2038"/>
                        <a:pt x="383" y="2038"/>
                      </a:cubicBezTo>
                      <a:lnTo>
                        <a:pt x="411" y="2038"/>
                      </a:lnTo>
                      <a:cubicBezTo>
                        <a:pt x="440" y="2038"/>
                        <a:pt x="440" y="1975"/>
                        <a:pt x="440" y="1946"/>
                      </a:cubicBezTo>
                      <a:cubicBezTo>
                        <a:pt x="150" y="1387"/>
                        <a:pt x="114" y="680"/>
                        <a:pt x="383" y="93"/>
                      </a:cubicBezTo>
                      <a:cubicBezTo>
                        <a:pt x="411" y="64"/>
                        <a:pt x="383" y="29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6" name="Google Shape;1206;p43"/>
              <p:cNvGrpSpPr/>
              <p:nvPr/>
            </p:nvGrpSpPr>
            <p:grpSpPr>
              <a:xfrm>
                <a:off x="4013356" y="2847427"/>
                <a:ext cx="312169" cy="63373"/>
                <a:chOff x="4157006" y="2607377"/>
                <a:chExt cx="312169" cy="63373"/>
              </a:xfrm>
            </p:grpSpPr>
            <p:sp>
              <p:nvSpPr>
                <p:cNvPr id="1207" name="Google Shape;1207;p43"/>
                <p:cNvSpPr/>
                <p:nvPr/>
              </p:nvSpPr>
              <p:spPr>
                <a:xfrm>
                  <a:off x="4411214" y="2619017"/>
                  <a:ext cx="24903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76" extrusionOk="0">
                      <a:moveTo>
                        <a:pt x="665" y="1"/>
                      </a:moveTo>
                      <a:cubicBezTo>
                        <a:pt x="651" y="1"/>
                        <a:pt x="637" y="8"/>
                        <a:pt x="623" y="22"/>
                      </a:cubicBezTo>
                      <a:lnTo>
                        <a:pt x="28" y="673"/>
                      </a:lnTo>
                      <a:cubicBezTo>
                        <a:pt x="28" y="673"/>
                        <a:pt x="0" y="673"/>
                        <a:pt x="28" y="701"/>
                      </a:cubicBezTo>
                      <a:lnTo>
                        <a:pt x="28" y="758"/>
                      </a:lnTo>
                      <a:lnTo>
                        <a:pt x="651" y="1175"/>
                      </a:lnTo>
                      <a:lnTo>
                        <a:pt x="679" y="1175"/>
                      </a:lnTo>
                      <a:cubicBezTo>
                        <a:pt x="679" y="1175"/>
                        <a:pt x="708" y="1175"/>
                        <a:pt x="708" y="1147"/>
                      </a:cubicBezTo>
                      <a:cubicBezTo>
                        <a:pt x="736" y="1111"/>
                        <a:pt x="736" y="1083"/>
                        <a:pt x="708" y="1083"/>
                      </a:cubicBezTo>
                      <a:lnTo>
                        <a:pt x="177" y="701"/>
                      </a:lnTo>
                      <a:lnTo>
                        <a:pt x="708" y="114"/>
                      </a:lnTo>
                      <a:cubicBezTo>
                        <a:pt x="736" y="86"/>
                        <a:pt x="736" y="50"/>
                        <a:pt x="708" y="22"/>
                      </a:cubicBezTo>
                      <a:cubicBezTo>
                        <a:pt x="693" y="8"/>
                        <a:pt x="67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43"/>
                <p:cNvSpPr/>
                <p:nvPr/>
              </p:nvSpPr>
              <p:spPr>
                <a:xfrm>
                  <a:off x="4395176" y="2619017"/>
                  <a:ext cx="23955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1176" extrusionOk="0">
                      <a:moveTo>
                        <a:pt x="651" y="1"/>
                      </a:moveTo>
                      <a:cubicBezTo>
                        <a:pt x="637" y="1"/>
                        <a:pt x="623" y="8"/>
                        <a:pt x="623" y="22"/>
                      </a:cubicBezTo>
                      <a:lnTo>
                        <a:pt x="0" y="673"/>
                      </a:lnTo>
                      <a:lnTo>
                        <a:pt x="0" y="701"/>
                      </a:lnTo>
                      <a:cubicBezTo>
                        <a:pt x="0" y="729"/>
                        <a:pt x="0" y="729"/>
                        <a:pt x="35" y="758"/>
                      </a:cubicBezTo>
                      <a:lnTo>
                        <a:pt x="623" y="1175"/>
                      </a:lnTo>
                      <a:lnTo>
                        <a:pt x="651" y="1175"/>
                      </a:lnTo>
                      <a:cubicBezTo>
                        <a:pt x="679" y="1175"/>
                        <a:pt x="679" y="1175"/>
                        <a:pt x="708" y="1147"/>
                      </a:cubicBezTo>
                      <a:cubicBezTo>
                        <a:pt x="708" y="1111"/>
                        <a:pt x="708" y="1083"/>
                        <a:pt x="679" y="1083"/>
                      </a:cubicBezTo>
                      <a:lnTo>
                        <a:pt x="149" y="701"/>
                      </a:lnTo>
                      <a:lnTo>
                        <a:pt x="708" y="114"/>
                      </a:lnTo>
                      <a:cubicBezTo>
                        <a:pt x="708" y="86"/>
                        <a:pt x="708" y="50"/>
                        <a:pt x="679" y="22"/>
                      </a:cubicBezTo>
                      <a:cubicBezTo>
                        <a:pt x="679" y="8"/>
                        <a:pt x="665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43"/>
                <p:cNvSpPr/>
                <p:nvPr/>
              </p:nvSpPr>
              <p:spPr>
                <a:xfrm>
                  <a:off x="4360460" y="2620708"/>
                  <a:ext cx="2588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097" extrusionOk="0">
                      <a:moveTo>
                        <a:pt x="382" y="120"/>
                      </a:moveTo>
                      <a:cubicBezTo>
                        <a:pt x="531" y="120"/>
                        <a:pt x="644" y="297"/>
                        <a:pt x="644" y="531"/>
                      </a:cubicBezTo>
                      <a:cubicBezTo>
                        <a:pt x="644" y="771"/>
                        <a:pt x="531" y="976"/>
                        <a:pt x="382" y="976"/>
                      </a:cubicBezTo>
                      <a:cubicBezTo>
                        <a:pt x="234" y="976"/>
                        <a:pt x="114" y="771"/>
                        <a:pt x="114" y="531"/>
                      </a:cubicBezTo>
                      <a:cubicBezTo>
                        <a:pt x="114" y="297"/>
                        <a:pt x="234" y="120"/>
                        <a:pt x="382" y="120"/>
                      </a:cubicBezTo>
                      <a:close/>
                      <a:moveTo>
                        <a:pt x="382" y="0"/>
                      </a:moveTo>
                      <a:cubicBezTo>
                        <a:pt x="177" y="0"/>
                        <a:pt x="0" y="241"/>
                        <a:pt x="0" y="531"/>
                      </a:cubicBezTo>
                      <a:cubicBezTo>
                        <a:pt x="0" y="856"/>
                        <a:pt x="177" y="1097"/>
                        <a:pt x="382" y="1097"/>
                      </a:cubicBezTo>
                      <a:cubicBezTo>
                        <a:pt x="587" y="1097"/>
                        <a:pt x="764" y="856"/>
                        <a:pt x="764" y="531"/>
                      </a:cubicBezTo>
                      <a:cubicBezTo>
                        <a:pt x="764" y="241"/>
                        <a:pt x="587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43"/>
                <p:cNvSpPr/>
                <p:nvPr/>
              </p:nvSpPr>
              <p:spPr>
                <a:xfrm>
                  <a:off x="4335320" y="2620708"/>
                  <a:ext cx="409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097" extrusionOk="0">
                      <a:moveTo>
                        <a:pt x="64" y="0"/>
                      </a:moveTo>
                      <a:cubicBezTo>
                        <a:pt x="36" y="0"/>
                        <a:pt x="1" y="0"/>
                        <a:pt x="1" y="64"/>
                      </a:cubicBezTo>
                      <a:lnTo>
                        <a:pt x="1" y="1033"/>
                      </a:lnTo>
                      <a:cubicBezTo>
                        <a:pt x="1" y="1061"/>
                        <a:pt x="36" y="1097"/>
                        <a:pt x="64" y="1097"/>
                      </a:cubicBezTo>
                      <a:cubicBezTo>
                        <a:pt x="92" y="1097"/>
                        <a:pt x="121" y="1061"/>
                        <a:pt x="121" y="1033"/>
                      </a:cubicBezTo>
                      <a:lnTo>
                        <a:pt x="121" y="64"/>
                      </a:lnTo>
                      <a:cubicBezTo>
                        <a:pt x="121" y="0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43"/>
                <p:cNvSpPr/>
                <p:nvPr/>
              </p:nvSpPr>
              <p:spPr>
                <a:xfrm>
                  <a:off x="4302534" y="2623821"/>
                  <a:ext cx="19895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587" y="913"/>
                      </a:lnTo>
                      <a:lnTo>
                        <a:pt x="5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43"/>
                <p:cNvSpPr/>
                <p:nvPr/>
              </p:nvSpPr>
              <p:spPr>
                <a:xfrm>
                  <a:off x="4257532" y="2621893"/>
                  <a:ext cx="33057" cy="34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027" extrusionOk="0">
                      <a:moveTo>
                        <a:pt x="856" y="114"/>
                      </a:moveTo>
                      <a:lnTo>
                        <a:pt x="856" y="913"/>
                      </a:lnTo>
                      <a:lnTo>
                        <a:pt x="121" y="913"/>
                      </a:lnTo>
                      <a:lnTo>
                        <a:pt x="121" y="114"/>
                      </a:lnTo>
                      <a:close/>
                      <a:moveTo>
                        <a:pt x="64" y="1"/>
                      </a:moveTo>
                      <a:cubicBezTo>
                        <a:pt x="36" y="1"/>
                        <a:pt x="0" y="29"/>
                        <a:pt x="0" y="57"/>
                      </a:cubicBezTo>
                      <a:lnTo>
                        <a:pt x="0" y="970"/>
                      </a:lnTo>
                      <a:cubicBezTo>
                        <a:pt x="0" y="998"/>
                        <a:pt x="36" y="1026"/>
                        <a:pt x="64" y="1026"/>
                      </a:cubicBezTo>
                      <a:lnTo>
                        <a:pt x="920" y="1026"/>
                      </a:lnTo>
                      <a:cubicBezTo>
                        <a:pt x="948" y="1026"/>
                        <a:pt x="977" y="998"/>
                        <a:pt x="977" y="970"/>
                      </a:cubicBezTo>
                      <a:lnTo>
                        <a:pt x="977" y="57"/>
                      </a:lnTo>
                      <a:cubicBezTo>
                        <a:pt x="977" y="29"/>
                        <a:pt x="948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43"/>
                <p:cNvSpPr/>
                <p:nvPr/>
              </p:nvSpPr>
              <p:spPr>
                <a:xfrm>
                  <a:off x="4214696" y="2623821"/>
                  <a:ext cx="32076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43"/>
                <p:cNvSpPr/>
                <p:nvPr/>
              </p:nvSpPr>
              <p:spPr>
                <a:xfrm>
                  <a:off x="4178762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92" y="0"/>
                      </a:moveTo>
                      <a:cubicBezTo>
                        <a:pt x="350" y="0"/>
                        <a:pt x="310" y="20"/>
                        <a:pt x="270" y="40"/>
                      </a:cubicBezTo>
                      <a:cubicBezTo>
                        <a:pt x="178" y="104"/>
                        <a:pt x="149" y="189"/>
                        <a:pt x="121" y="281"/>
                      </a:cubicBezTo>
                      <a:cubicBezTo>
                        <a:pt x="121" y="366"/>
                        <a:pt x="121" y="458"/>
                        <a:pt x="149" y="514"/>
                      </a:cubicBezTo>
                      <a:cubicBezTo>
                        <a:pt x="149" y="571"/>
                        <a:pt x="178" y="635"/>
                        <a:pt x="178" y="663"/>
                      </a:cubicBezTo>
                      <a:cubicBezTo>
                        <a:pt x="178" y="748"/>
                        <a:pt x="149" y="868"/>
                        <a:pt x="65" y="896"/>
                      </a:cubicBezTo>
                      <a:lnTo>
                        <a:pt x="29" y="896"/>
                      </a:lnTo>
                      <a:cubicBezTo>
                        <a:pt x="1" y="925"/>
                        <a:pt x="1" y="960"/>
                        <a:pt x="1" y="988"/>
                      </a:cubicBezTo>
                      <a:cubicBezTo>
                        <a:pt x="1" y="1017"/>
                        <a:pt x="29" y="1017"/>
                        <a:pt x="65" y="1017"/>
                      </a:cubicBezTo>
                      <a:lnTo>
                        <a:pt x="121" y="1017"/>
                      </a:lnTo>
                      <a:lnTo>
                        <a:pt x="178" y="1073"/>
                      </a:lnTo>
                      <a:lnTo>
                        <a:pt x="178" y="1250"/>
                      </a:lnTo>
                      <a:lnTo>
                        <a:pt x="149" y="1278"/>
                      </a:lnTo>
                      <a:cubicBezTo>
                        <a:pt x="149" y="1455"/>
                        <a:pt x="178" y="1604"/>
                        <a:pt x="241" y="1696"/>
                      </a:cubicBezTo>
                      <a:cubicBezTo>
                        <a:pt x="298" y="1809"/>
                        <a:pt x="418" y="1873"/>
                        <a:pt x="531" y="1873"/>
                      </a:cubicBezTo>
                      <a:cubicBezTo>
                        <a:pt x="595" y="1873"/>
                        <a:pt x="623" y="1844"/>
                        <a:pt x="680" y="1809"/>
                      </a:cubicBezTo>
                      <a:cubicBezTo>
                        <a:pt x="708" y="1809"/>
                        <a:pt x="708" y="1752"/>
                        <a:pt x="708" y="1752"/>
                      </a:cubicBezTo>
                      <a:cubicBezTo>
                        <a:pt x="688" y="1732"/>
                        <a:pt x="668" y="1712"/>
                        <a:pt x="648" y="1712"/>
                      </a:cubicBezTo>
                      <a:cubicBezTo>
                        <a:pt x="640" y="1712"/>
                        <a:pt x="632" y="1716"/>
                        <a:pt x="623" y="1724"/>
                      </a:cubicBezTo>
                      <a:cubicBezTo>
                        <a:pt x="598" y="1740"/>
                        <a:pt x="568" y="1747"/>
                        <a:pt x="537" y="1747"/>
                      </a:cubicBezTo>
                      <a:cubicBezTo>
                        <a:pt x="456" y="1747"/>
                        <a:pt x="367" y="1699"/>
                        <a:pt x="326" y="1632"/>
                      </a:cubicBezTo>
                      <a:cubicBezTo>
                        <a:pt x="270" y="1547"/>
                        <a:pt x="270" y="1427"/>
                        <a:pt x="270" y="1278"/>
                      </a:cubicBezTo>
                      <a:lnTo>
                        <a:pt x="298" y="1250"/>
                      </a:lnTo>
                      <a:cubicBezTo>
                        <a:pt x="298" y="1194"/>
                        <a:pt x="298" y="1102"/>
                        <a:pt x="270" y="1045"/>
                      </a:cubicBezTo>
                      <a:cubicBezTo>
                        <a:pt x="270" y="1017"/>
                        <a:pt x="241" y="960"/>
                        <a:pt x="206" y="925"/>
                      </a:cubicBezTo>
                      <a:cubicBezTo>
                        <a:pt x="270" y="868"/>
                        <a:pt x="298" y="748"/>
                        <a:pt x="298" y="663"/>
                      </a:cubicBezTo>
                      <a:cubicBezTo>
                        <a:pt x="298" y="606"/>
                        <a:pt x="270" y="543"/>
                        <a:pt x="270" y="514"/>
                      </a:cubicBezTo>
                      <a:cubicBezTo>
                        <a:pt x="241" y="430"/>
                        <a:pt x="241" y="366"/>
                        <a:pt x="241" y="309"/>
                      </a:cubicBezTo>
                      <a:cubicBezTo>
                        <a:pt x="241" y="253"/>
                        <a:pt x="298" y="161"/>
                        <a:pt x="326" y="132"/>
                      </a:cubicBezTo>
                      <a:lnTo>
                        <a:pt x="418" y="132"/>
                      </a:lnTo>
                      <a:cubicBezTo>
                        <a:pt x="447" y="132"/>
                        <a:pt x="475" y="132"/>
                        <a:pt x="475" y="104"/>
                      </a:cubicBezTo>
                      <a:cubicBezTo>
                        <a:pt x="503" y="40"/>
                        <a:pt x="475" y="12"/>
                        <a:pt x="447" y="12"/>
                      </a:cubicBezTo>
                      <a:cubicBezTo>
                        <a:pt x="428" y="4"/>
                        <a:pt x="410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43"/>
                <p:cNvSpPr/>
                <p:nvPr/>
              </p:nvSpPr>
              <p:spPr>
                <a:xfrm>
                  <a:off x="4157006" y="2609915"/>
                  <a:ext cx="10793" cy="5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735" extrusionOk="0">
                      <a:moveTo>
                        <a:pt x="290" y="1"/>
                      </a:moveTo>
                      <a:cubicBezTo>
                        <a:pt x="262" y="1"/>
                        <a:pt x="234" y="1"/>
                        <a:pt x="205" y="29"/>
                      </a:cubicBezTo>
                      <a:cubicBezTo>
                        <a:pt x="0" y="560"/>
                        <a:pt x="0" y="1175"/>
                        <a:pt x="205" y="1706"/>
                      </a:cubicBezTo>
                      <a:cubicBezTo>
                        <a:pt x="205" y="1706"/>
                        <a:pt x="234" y="1734"/>
                        <a:pt x="262" y="1734"/>
                      </a:cubicBezTo>
                      <a:lnTo>
                        <a:pt x="290" y="1734"/>
                      </a:lnTo>
                      <a:cubicBezTo>
                        <a:pt x="318" y="1706"/>
                        <a:pt x="318" y="1677"/>
                        <a:pt x="318" y="1649"/>
                      </a:cubicBezTo>
                      <a:cubicBezTo>
                        <a:pt x="113" y="1147"/>
                        <a:pt x="113" y="588"/>
                        <a:pt x="318" y="86"/>
                      </a:cubicBezTo>
                      <a:cubicBezTo>
                        <a:pt x="318" y="57"/>
                        <a:pt x="31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43"/>
                <p:cNvSpPr/>
                <p:nvPr/>
              </p:nvSpPr>
              <p:spPr>
                <a:xfrm>
                  <a:off x="4445185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17" y="0"/>
                      </a:moveTo>
                      <a:cubicBezTo>
                        <a:pt x="299" y="0"/>
                        <a:pt x="281" y="4"/>
                        <a:pt x="262" y="12"/>
                      </a:cubicBezTo>
                      <a:cubicBezTo>
                        <a:pt x="234" y="12"/>
                        <a:pt x="206" y="40"/>
                        <a:pt x="234" y="104"/>
                      </a:cubicBezTo>
                      <a:cubicBezTo>
                        <a:pt x="234" y="132"/>
                        <a:pt x="262" y="132"/>
                        <a:pt x="291" y="132"/>
                      </a:cubicBezTo>
                      <a:lnTo>
                        <a:pt x="383" y="132"/>
                      </a:lnTo>
                      <a:cubicBezTo>
                        <a:pt x="411" y="161"/>
                        <a:pt x="468" y="253"/>
                        <a:pt x="468" y="309"/>
                      </a:cubicBezTo>
                      <a:cubicBezTo>
                        <a:pt x="468" y="366"/>
                        <a:pt x="468" y="430"/>
                        <a:pt x="439" y="514"/>
                      </a:cubicBezTo>
                      <a:cubicBezTo>
                        <a:pt x="439" y="543"/>
                        <a:pt x="439" y="606"/>
                        <a:pt x="411" y="663"/>
                      </a:cubicBezTo>
                      <a:cubicBezTo>
                        <a:pt x="411" y="748"/>
                        <a:pt x="439" y="868"/>
                        <a:pt x="503" y="925"/>
                      </a:cubicBezTo>
                      <a:cubicBezTo>
                        <a:pt x="468" y="960"/>
                        <a:pt x="439" y="1017"/>
                        <a:pt x="439" y="1045"/>
                      </a:cubicBezTo>
                      <a:cubicBezTo>
                        <a:pt x="411" y="1102"/>
                        <a:pt x="411" y="1194"/>
                        <a:pt x="439" y="1250"/>
                      </a:cubicBezTo>
                      <a:lnTo>
                        <a:pt x="439" y="1278"/>
                      </a:lnTo>
                      <a:cubicBezTo>
                        <a:pt x="439" y="1427"/>
                        <a:pt x="439" y="1547"/>
                        <a:pt x="383" y="1632"/>
                      </a:cubicBezTo>
                      <a:cubicBezTo>
                        <a:pt x="342" y="1699"/>
                        <a:pt x="253" y="1747"/>
                        <a:pt x="172" y="1747"/>
                      </a:cubicBezTo>
                      <a:cubicBezTo>
                        <a:pt x="141" y="1747"/>
                        <a:pt x="111" y="1740"/>
                        <a:pt x="86" y="1724"/>
                      </a:cubicBezTo>
                      <a:cubicBezTo>
                        <a:pt x="77" y="1716"/>
                        <a:pt x="69" y="1712"/>
                        <a:pt x="61" y="1712"/>
                      </a:cubicBezTo>
                      <a:cubicBezTo>
                        <a:pt x="43" y="1712"/>
                        <a:pt x="29" y="1732"/>
                        <a:pt x="29" y="1752"/>
                      </a:cubicBezTo>
                      <a:cubicBezTo>
                        <a:pt x="1" y="1752"/>
                        <a:pt x="1" y="1809"/>
                        <a:pt x="29" y="1809"/>
                      </a:cubicBezTo>
                      <a:cubicBezTo>
                        <a:pt x="86" y="1844"/>
                        <a:pt x="114" y="1873"/>
                        <a:pt x="178" y="1873"/>
                      </a:cubicBezTo>
                      <a:cubicBezTo>
                        <a:pt x="291" y="1873"/>
                        <a:pt x="411" y="1809"/>
                        <a:pt x="468" y="1696"/>
                      </a:cubicBezTo>
                      <a:cubicBezTo>
                        <a:pt x="560" y="1604"/>
                        <a:pt x="560" y="1455"/>
                        <a:pt x="560" y="1278"/>
                      </a:cubicBezTo>
                      <a:lnTo>
                        <a:pt x="560" y="1250"/>
                      </a:lnTo>
                      <a:cubicBezTo>
                        <a:pt x="531" y="1194"/>
                        <a:pt x="531" y="1137"/>
                        <a:pt x="560" y="1073"/>
                      </a:cubicBezTo>
                      <a:cubicBezTo>
                        <a:pt x="560" y="1045"/>
                        <a:pt x="588" y="1045"/>
                        <a:pt x="588" y="1017"/>
                      </a:cubicBezTo>
                      <a:lnTo>
                        <a:pt x="644" y="1017"/>
                      </a:lnTo>
                      <a:cubicBezTo>
                        <a:pt x="680" y="1017"/>
                        <a:pt x="708" y="1017"/>
                        <a:pt x="708" y="988"/>
                      </a:cubicBezTo>
                      <a:cubicBezTo>
                        <a:pt x="708" y="960"/>
                        <a:pt x="708" y="925"/>
                        <a:pt x="680" y="896"/>
                      </a:cubicBezTo>
                      <a:lnTo>
                        <a:pt x="644" y="896"/>
                      </a:lnTo>
                      <a:cubicBezTo>
                        <a:pt x="588" y="868"/>
                        <a:pt x="531" y="748"/>
                        <a:pt x="531" y="663"/>
                      </a:cubicBezTo>
                      <a:cubicBezTo>
                        <a:pt x="560" y="635"/>
                        <a:pt x="560" y="571"/>
                        <a:pt x="560" y="514"/>
                      </a:cubicBezTo>
                      <a:cubicBezTo>
                        <a:pt x="588" y="458"/>
                        <a:pt x="588" y="366"/>
                        <a:pt x="588" y="281"/>
                      </a:cubicBezTo>
                      <a:cubicBezTo>
                        <a:pt x="588" y="189"/>
                        <a:pt x="531" y="104"/>
                        <a:pt x="439" y="40"/>
                      </a:cubicBezTo>
                      <a:cubicBezTo>
                        <a:pt x="399" y="20"/>
                        <a:pt x="359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7" name="Google Shape;1217;p43"/>
              <p:cNvGrpSpPr/>
              <p:nvPr/>
            </p:nvGrpSpPr>
            <p:grpSpPr>
              <a:xfrm>
                <a:off x="3007131" y="2353586"/>
                <a:ext cx="269330" cy="224564"/>
                <a:chOff x="2715768" y="1997386"/>
                <a:chExt cx="269330" cy="224564"/>
              </a:xfrm>
            </p:grpSpPr>
            <p:sp>
              <p:nvSpPr>
                <p:cNvPr id="1218" name="Google Shape;1218;p43"/>
                <p:cNvSpPr/>
                <p:nvPr/>
              </p:nvSpPr>
              <p:spPr>
                <a:xfrm>
                  <a:off x="2868233" y="1997386"/>
                  <a:ext cx="116866" cy="11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9" y="947"/>
                      </a:moveTo>
                      <a:cubicBezTo>
                        <a:pt x="1938" y="947"/>
                        <a:pt x="2145" y="1036"/>
                        <a:pt x="2300" y="1210"/>
                      </a:cubicBezTo>
                      <a:cubicBezTo>
                        <a:pt x="2597" y="1536"/>
                        <a:pt x="2597" y="2038"/>
                        <a:pt x="2272" y="2328"/>
                      </a:cubicBezTo>
                      <a:cubicBezTo>
                        <a:pt x="2120" y="2466"/>
                        <a:pt x="1930" y="2534"/>
                        <a:pt x="1741" y="2534"/>
                      </a:cubicBezTo>
                      <a:cubicBezTo>
                        <a:pt x="1524" y="2534"/>
                        <a:pt x="1309" y="2445"/>
                        <a:pt x="1154" y="2271"/>
                      </a:cubicBezTo>
                      <a:cubicBezTo>
                        <a:pt x="857" y="1946"/>
                        <a:pt x="885" y="1444"/>
                        <a:pt x="1211" y="1154"/>
                      </a:cubicBezTo>
                      <a:cubicBezTo>
                        <a:pt x="1362" y="1015"/>
                        <a:pt x="1546" y="947"/>
                        <a:pt x="1729" y="947"/>
                      </a:cubicBezTo>
                      <a:close/>
                      <a:moveTo>
                        <a:pt x="1621" y="1"/>
                      </a:moveTo>
                      <a:cubicBezTo>
                        <a:pt x="1656" y="1"/>
                        <a:pt x="1656" y="29"/>
                        <a:pt x="1656" y="29"/>
                      </a:cubicBezTo>
                      <a:cubicBezTo>
                        <a:pt x="1684" y="177"/>
                        <a:pt x="1593" y="354"/>
                        <a:pt x="1444" y="383"/>
                      </a:cubicBezTo>
                      <a:cubicBezTo>
                        <a:pt x="1423" y="387"/>
                        <a:pt x="1402" y="389"/>
                        <a:pt x="1382" y="389"/>
                      </a:cubicBezTo>
                      <a:cubicBezTo>
                        <a:pt x="1235" y="389"/>
                        <a:pt x="1121" y="280"/>
                        <a:pt x="1090" y="149"/>
                      </a:cubicBezTo>
                      <a:lnTo>
                        <a:pt x="1090" y="121"/>
                      </a:lnTo>
                      <a:cubicBezTo>
                        <a:pt x="977" y="149"/>
                        <a:pt x="885" y="206"/>
                        <a:pt x="800" y="269"/>
                      </a:cubicBezTo>
                      <a:cubicBezTo>
                        <a:pt x="800" y="269"/>
                        <a:pt x="800" y="298"/>
                        <a:pt x="828" y="298"/>
                      </a:cubicBezTo>
                      <a:cubicBezTo>
                        <a:pt x="913" y="418"/>
                        <a:pt x="913" y="595"/>
                        <a:pt x="800" y="708"/>
                      </a:cubicBezTo>
                      <a:cubicBezTo>
                        <a:pt x="744" y="751"/>
                        <a:pt x="676" y="774"/>
                        <a:pt x="610" y="774"/>
                      </a:cubicBezTo>
                      <a:cubicBezTo>
                        <a:pt x="535" y="774"/>
                        <a:pt x="463" y="744"/>
                        <a:pt x="418" y="680"/>
                      </a:cubicBezTo>
                      <a:cubicBezTo>
                        <a:pt x="383" y="680"/>
                        <a:pt x="383" y="651"/>
                        <a:pt x="383" y="651"/>
                      </a:cubicBezTo>
                      <a:cubicBezTo>
                        <a:pt x="326" y="736"/>
                        <a:pt x="270" y="828"/>
                        <a:pt x="206" y="913"/>
                      </a:cubicBezTo>
                      <a:cubicBezTo>
                        <a:pt x="206" y="913"/>
                        <a:pt x="241" y="913"/>
                        <a:pt x="241" y="948"/>
                      </a:cubicBezTo>
                      <a:cubicBezTo>
                        <a:pt x="383" y="977"/>
                        <a:pt x="475" y="1154"/>
                        <a:pt x="418" y="1302"/>
                      </a:cubicBezTo>
                      <a:cubicBezTo>
                        <a:pt x="390" y="1415"/>
                        <a:pt x="272" y="1496"/>
                        <a:pt x="154" y="1496"/>
                      </a:cubicBezTo>
                      <a:cubicBezTo>
                        <a:pt x="124" y="1496"/>
                        <a:pt x="93" y="1491"/>
                        <a:pt x="64" y="1479"/>
                      </a:cubicBezTo>
                      <a:lnTo>
                        <a:pt x="29" y="1479"/>
                      </a:lnTo>
                      <a:cubicBezTo>
                        <a:pt x="29" y="1564"/>
                        <a:pt x="1" y="1684"/>
                        <a:pt x="29" y="1797"/>
                      </a:cubicBezTo>
                      <a:lnTo>
                        <a:pt x="64" y="1797"/>
                      </a:lnTo>
                      <a:cubicBezTo>
                        <a:pt x="89" y="1788"/>
                        <a:pt x="113" y="1783"/>
                        <a:pt x="138" y="1783"/>
                      </a:cubicBezTo>
                      <a:cubicBezTo>
                        <a:pt x="254" y="1783"/>
                        <a:pt x="359" y="1887"/>
                        <a:pt x="383" y="2010"/>
                      </a:cubicBezTo>
                      <a:cubicBezTo>
                        <a:pt x="418" y="2151"/>
                        <a:pt x="326" y="2300"/>
                        <a:pt x="178" y="2328"/>
                      </a:cubicBezTo>
                      <a:lnTo>
                        <a:pt x="149" y="2363"/>
                      </a:lnTo>
                      <a:cubicBezTo>
                        <a:pt x="178" y="2448"/>
                        <a:pt x="241" y="2569"/>
                        <a:pt x="298" y="2653"/>
                      </a:cubicBezTo>
                      <a:cubicBezTo>
                        <a:pt x="298" y="2653"/>
                        <a:pt x="298" y="2625"/>
                        <a:pt x="326" y="2625"/>
                      </a:cubicBezTo>
                      <a:cubicBezTo>
                        <a:pt x="378" y="2573"/>
                        <a:pt x="441" y="2550"/>
                        <a:pt x="502" y="2550"/>
                      </a:cubicBezTo>
                      <a:cubicBezTo>
                        <a:pt x="582" y="2550"/>
                        <a:pt x="660" y="2589"/>
                        <a:pt x="708" y="2653"/>
                      </a:cubicBezTo>
                      <a:cubicBezTo>
                        <a:pt x="828" y="2774"/>
                        <a:pt x="828" y="2951"/>
                        <a:pt x="708" y="3035"/>
                      </a:cubicBezTo>
                      <a:lnTo>
                        <a:pt x="680" y="3071"/>
                      </a:lnTo>
                      <a:cubicBezTo>
                        <a:pt x="772" y="3156"/>
                        <a:pt x="857" y="3212"/>
                        <a:pt x="949" y="3276"/>
                      </a:cubicBezTo>
                      <a:cubicBezTo>
                        <a:pt x="949" y="3248"/>
                        <a:pt x="949" y="3248"/>
                        <a:pt x="977" y="3212"/>
                      </a:cubicBezTo>
                      <a:cubicBezTo>
                        <a:pt x="1000" y="3100"/>
                        <a:pt x="1116" y="3018"/>
                        <a:pt x="1238" y="3018"/>
                      </a:cubicBezTo>
                      <a:cubicBezTo>
                        <a:pt x="1269" y="3018"/>
                        <a:pt x="1300" y="3024"/>
                        <a:pt x="1331" y="3035"/>
                      </a:cubicBezTo>
                      <a:cubicBezTo>
                        <a:pt x="1479" y="3099"/>
                        <a:pt x="1536" y="3248"/>
                        <a:pt x="1508" y="3389"/>
                      </a:cubicBezTo>
                      <a:cubicBezTo>
                        <a:pt x="1508" y="3425"/>
                        <a:pt x="1508" y="3425"/>
                        <a:pt x="1479" y="3453"/>
                      </a:cubicBezTo>
                      <a:lnTo>
                        <a:pt x="1833" y="3453"/>
                      </a:lnTo>
                      <a:cubicBezTo>
                        <a:pt x="1833" y="3453"/>
                        <a:pt x="1833" y="3425"/>
                        <a:pt x="1798" y="3425"/>
                      </a:cubicBezTo>
                      <a:cubicBezTo>
                        <a:pt x="1769" y="3276"/>
                        <a:pt x="1890" y="3127"/>
                        <a:pt x="2038" y="3071"/>
                      </a:cubicBezTo>
                      <a:cubicBezTo>
                        <a:pt x="2056" y="3067"/>
                        <a:pt x="2074" y="3065"/>
                        <a:pt x="2091" y="3065"/>
                      </a:cubicBezTo>
                      <a:cubicBezTo>
                        <a:pt x="2219" y="3065"/>
                        <a:pt x="2332" y="3173"/>
                        <a:pt x="2364" y="3304"/>
                      </a:cubicBezTo>
                      <a:lnTo>
                        <a:pt x="2364" y="3333"/>
                      </a:lnTo>
                      <a:cubicBezTo>
                        <a:pt x="2477" y="3304"/>
                        <a:pt x="2569" y="3248"/>
                        <a:pt x="2682" y="3184"/>
                      </a:cubicBezTo>
                      <a:cubicBezTo>
                        <a:pt x="2654" y="3184"/>
                        <a:pt x="2654" y="3184"/>
                        <a:pt x="2654" y="3156"/>
                      </a:cubicBezTo>
                      <a:cubicBezTo>
                        <a:pt x="2540" y="3035"/>
                        <a:pt x="2540" y="2859"/>
                        <a:pt x="2654" y="2774"/>
                      </a:cubicBezTo>
                      <a:cubicBezTo>
                        <a:pt x="2714" y="2714"/>
                        <a:pt x="2788" y="2683"/>
                        <a:pt x="2862" y="2683"/>
                      </a:cubicBezTo>
                      <a:cubicBezTo>
                        <a:pt x="2937" y="2683"/>
                        <a:pt x="3011" y="2714"/>
                        <a:pt x="3071" y="2774"/>
                      </a:cubicBezTo>
                      <a:cubicBezTo>
                        <a:pt x="3071" y="2802"/>
                        <a:pt x="3071" y="2802"/>
                        <a:pt x="3099" y="2830"/>
                      </a:cubicBezTo>
                      <a:cubicBezTo>
                        <a:pt x="3156" y="2717"/>
                        <a:pt x="3213" y="2625"/>
                        <a:pt x="3276" y="2540"/>
                      </a:cubicBezTo>
                      <a:cubicBezTo>
                        <a:pt x="3248" y="2540"/>
                        <a:pt x="3248" y="2540"/>
                        <a:pt x="3213" y="2505"/>
                      </a:cubicBezTo>
                      <a:cubicBezTo>
                        <a:pt x="3071" y="2477"/>
                        <a:pt x="2979" y="2300"/>
                        <a:pt x="3036" y="2151"/>
                      </a:cubicBezTo>
                      <a:cubicBezTo>
                        <a:pt x="3086" y="2039"/>
                        <a:pt x="3191" y="1957"/>
                        <a:pt x="3303" y="1957"/>
                      </a:cubicBezTo>
                      <a:cubicBezTo>
                        <a:pt x="3331" y="1957"/>
                        <a:pt x="3360" y="1963"/>
                        <a:pt x="3389" y="1974"/>
                      </a:cubicBezTo>
                      <a:cubicBezTo>
                        <a:pt x="3425" y="1974"/>
                        <a:pt x="3425" y="1974"/>
                        <a:pt x="3453" y="2010"/>
                      </a:cubicBezTo>
                      <a:lnTo>
                        <a:pt x="3453" y="1656"/>
                      </a:lnTo>
                      <a:cubicBezTo>
                        <a:pt x="3453" y="1656"/>
                        <a:pt x="3425" y="1656"/>
                        <a:pt x="3425" y="1684"/>
                      </a:cubicBezTo>
                      <a:cubicBezTo>
                        <a:pt x="3407" y="1687"/>
                        <a:pt x="3390" y="1688"/>
                        <a:pt x="3373" y="1688"/>
                      </a:cubicBezTo>
                      <a:cubicBezTo>
                        <a:pt x="3220" y="1688"/>
                        <a:pt x="3097" y="1578"/>
                        <a:pt x="3071" y="1444"/>
                      </a:cubicBezTo>
                      <a:cubicBezTo>
                        <a:pt x="3036" y="1302"/>
                        <a:pt x="3128" y="1154"/>
                        <a:pt x="3276" y="1125"/>
                      </a:cubicBezTo>
                      <a:cubicBezTo>
                        <a:pt x="3305" y="1090"/>
                        <a:pt x="3305" y="1090"/>
                        <a:pt x="3333" y="1090"/>
                      </a:cubicBezTo>
                      <a:cubicBezTo>
                        <a:pt x="3276" y="1005"/>
                        <a:pt x="3248" y="885"/>
                        <a:pt x="3156" y="800"/>
                      </a:cubicBezTo>
                      <a:lnTo>
                        <a:pt x="3156" y="828"/>
                      </a:lnTo>
                      <a:cubicBezTo>
                        <a:pt x="3104" y="880"/>
                        <a:pt x="3041" y="903"/>
                        <a:pt x="2978" y="903"/>
                      </a:cubicBezTo>
                      <a:cubicBezTo>
                        <a:pt x="2894" y="903"/>
                        <a:pt x="2810" y="864"/>
                        <a:pt x="2746" y="800"/>
                      </a:cubicBezTo>
                      <a:cubicBezTo>
                        <a:pt x="2625" y="680"/>
                        <a:pt x="2654" y="503"/>
                        <a:pt x="2774" y="418"/>
                      </a:cubicBezTo>
                      <a:cubicBezTo>
                        <a:pt x="2774" y="383"/>
                        <a:pt x="2774" y="383"/>
                        <a:pt x="2802" y="383"/>
                      </a:cubicBezTo>
                      <a:cubicBezTo>
                        <a:pt x="2717" y="326"/>
                        <a:pt x="2597" y="241"/>
                        <a:pt x="2505" y="206"/>
                      </a:cubicBezTo>
                      <a:lnTo>
                        <a:pt x="2505" y="241"/>
                      </a:lnTo>
                      <a:cubicBezTo>
                        <a:pt x="2460" y="354"/>
                        <a:pt x="2357" y="435"/>
                        <a:pt x="2242" y="435"/>
                      </a:cubicBezTo>
                      <a:cubicBezTo>
                        <a:pt x="2212" y="435"/>
                        <a:pt x="2182" y="429"/>
                        <a:pt x="2151" y="418"/>
                      </a:cubicBezTo>
                      <a:cubicBezTo>
                        <a:pt x="2010" y="354"/>
                        <a:pt x="1918" y="206"/>
                        <a:pt x="1946" y="64"/>
                      </a:cubicBezTo>
                      <a:cubicBezTo>
                        <a:pt x="1946" y="29"/>
                        <a:pt x="1975" y="29"/>
                        <a:pt x="1975" y="29"/>
                      </a:cubicBezTo>
                      <a:cubicBezTo>
                        <a:pt x="1861" y="1"/>
                        <a:pt x="1741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43"/>
                <p:cNvSpPr/>
                <p:nvPr/>
              </p:nvSpPr>
              <p:spPr>
                <a:xfrm>
                  <a:off x="2888365" y="2020360"/>
                  <a:ext cx="77821" cy="7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2095" extrusionOk="0">
                      <a:moveTo>
                        <a:pt x="1118" y="57"/>
                      </a:moveTo>
                      <a:cubicBezTo>
                        <a:pt x="1415" y="57"/>
                        <a:pt x="1677" y="178"/>
                        <a:pt x="1854" y="383"/>
                      </a:cubicBezTo>
                      <a:cubicBezTo>
                        <a:pt x="2236" y="800"/>
                        <a:pt x="2207" y="1416"/>
                        <a:pt x="1797" y="1798"/>
                      </a:cubicBezTo>
                      <a:cubicBezTo>
                        <a:pt x="1620" y="1946"/>
                        <a:pt x="1380" y="2038"/>
                        <a:pt x="1146" y="2038"/>
                      </a:cubicBezTo>
                      <a:cubicBezTo>
                        <a:pt x="884" y="2038"/>
                        <a:pt x="616" y="1918"/>
                        <a:pt x="410" y="1713"/>
                      </a:cubicBezTo>
                      <a:cubicBezTo>
                        <a:pt x="57" y="1295"/>
                        <a:pt x="85" y="680"/>
                        <a:pt x="467" y="326"/>
                      </a:cubicBezTo>
                      <a:cubicBezTo>
                        <a:pt x="644" y="149"/>
                        <a:pt x="884" y="57"/>
                        <a:pt x="1118" y="57"/>
                      </a:cubicBezTo>
                      <a:close/>
                      <a:moveTo>
                        <a:pt x="1118" y="1"/>
                      </a:moveTo>
                      <a:cubicBezTo>
                        <a:pt x="884" y="1"/>
                        <a:pt x="616" y="93"/>
                        <a:pt x="439" y="269"/>
                      </a:cubicBezTo>
                      <a:cubicBezTo>
                        <a:pt x="0" y="652"/>
                        <a:pt x="0" y="1331"/>
                        <a:pt x="382" y="1741"/>
                      </a:cubicBezTo>
                      <a:cubicBezTo>
                        <a:pt x="587" y="1974"/>
                        <a:pt x="849" y="2095"/>
                        <a:pt x="1146" y="2095"/>
                      </a:cubicBezTo>
                      <a:cubicBezTo>
                        <a:pt x="1415" y="2095"/>
                        <a:pt x="1648" y="2003"/>
                        <a:pt x="1854" y="1826"/>
                      </a:cubicBezTo>
                      <a:cubicBezTo>
                        <a:pt x="2264" y="1444"/>
                        <a:pt x="2299" y="800"/>
                        <a:pt x="1910" y="354"/>
                      </a:cubicBezTo>
                      <a:cubicBezTo>
                        <a:pt x="1705" y="149"/>
                        <a:pt x="1415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43"/>
                <p:cNvSpPr/>
                <p:nvPr/>
              </p:nvSpPr>
              <p:spPr>
                <a:xfrm>
                  <a:off x="2715768" y="2042387"/>
                  <a:ext cx="179562" cy="179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5307" extrusionOk="0">
                      <a:moveTo>
                        <a:pt x="2625" y="861"/>
                      </a:moveTo>
                      <a:cubicBezTo>
                        <a:pt x="3132" y="861"/>
                        <a:pt x="3636" y="1078"/>
                        <a:pt x="3976" y="1500"/>
                      </a:cubicBezTo>
                      <a:cubicBezTo>
                        <a:pt x="4627" y="2271"/>
                        <a:pt x="4535" y="3389"/>
                        <a:pt x="3799" y="4040"/>
                      </a:cubicBezTo>
                      <a:cubicBezTo>
                        <a:pt x="3475" y="4312"/>
                        <a:pt x="3075" y="4447"/>
                        <a:pt x="2675" y="4447"/>
                      </a:cubicBezTo>
                      <a:cubicBezTo>
                        <a:pt x="2168" y="4447"/>
                        <a:pt x="1659" y="4230"/>
                        <a:pt x="1295" y="3799"/>
                      </a:cubicBezTo>
                      <a:cubicBezTo>
                        <a:pt x="644" y="3064"/>
                        <a:pt x="736" y="1918"/>
                        <a:pt x="1472" y="1295"/>
                      </a:cubicBezTo>
                      <a:cubicBezTo>
                        <a:pt x="1801" y="1004"/>
                        <a:pt x="2214" y="861"/>
                        <a:pt x="2625" y="861"/>
                      </a:cubicBezTo>
                      <a:close/>
                      <a:moveTo>
                        <a:pt x="2590" y="1"/>
                      </a:moveTo>
                      <a:lnTo>
                        <a:pt x="2590" y="29"/>
                      </a:lnTo>
                      <a:cubicBezTo>
                        <a:pt x="2653" y="262"/>
                        <a:pt x="2476" y="503"/>
                        <a:pt x="2236" y="559"/>
                      </a:cubicBezTo>
                      <a:cubicBezTo>
                        <a:pt x="2217" y="562"/>
                        <a:pt x="2198" y="563"/>
                        <a:pt x="2179" y="563"/>
                      </a:cubicBezTo>
                      <a:cubicBezTo>
                        <a:pt x="1966" y="563"/>
                        <a:pt x="1767" y="420"/>
                        <a:pt x="1741" y="206"/>
                      </a:cubicBezTo>
                      <a:lnTo>
                        <a:pt x="1741" y="149"/>
                      </a:lnTo>
                      <a:cubicBezTo>
                        <a:pt x="1564" y="206"/>
                        <a:pt x="1415" y="262"/>
                        <a:pt x="1267" y="354"/>
                      </a:cubicBezTo>
                      <a:cubicBezTo>
                        <a:pt x="1267" y="383"/>
                        <a:pt x="1295" y="383"/>
                        <a:pt x="1295" y="383"/>
                      </a:cubicBezTo>
                      <a:cubicBezTo>
                        <a:pt x="1472" y="588"/>
                        <a:pt x="1444" y="856"/>
                        <a:pt x="1267" y="998"/>
                      </a:cubicBezTo>
                      <a:cubicBezTo>
                        <a:pt x="1188" y="1077"/>
                        <a:pt x="1086" y="1115"/>
                        <a:pt x="983" y="1115"/>
                      </a:cubicBezTo>
                      <a:cubicBezTo>
                        <a:pt x="855" y="1115"/>
                        <a:pt x="727" y="1055"/>
                        <a:pt x="644" y="941"/>
                      </a:cubicBezTo>
                      <a:cubicBezTo>
                        <a:pt x="616" y="941"/>
                        <a:pt x="616" y="941"/>
                        <a:pt x="616" y="913"/>
                      </a:cubicBezTo>
                      <a:cubicBezTo>
                        <a:pt x="503" y="1062"/>
                        <a:pt x="411" y="1175"/>
                        <a:pt x="326" y="1323"/>
                      </a:cubicBezTo>
                      <a:cubicBezTo>
                        <a:pt x="354" y="1323"/>
                        <a:pt x="354" y="1352"/>
                        <a:pt x="382" y="1352"/>
                      </a:cubicBezTo>
                      <a:cubicBezTo>
                        <a:pt x="588" y="1444"/>
                        <a:pt x="708" y="1677"/>
                        <a:pt x="644" y="1918"/>
                      </a:cubicBezTo>
                      <a:cubicBezTo>
                        <a:pt x="579" y="2098"/>
                        <a:pt x="425" y="2210"/>
                        <a:pt x="248" y="2210"/>
                      </a:cubicBezTo>
                      <a:cubicBezTo>
                        <a:pt x="195" y="2210"/>
                        <a:pt x="140" y="2200"/>
                        <a:pt x="85" y="2179"/>
                      </a:cubicBezTo>
                      <a:cubicBezTo>
                        <a:pt x="57" y="2179"/>
                        <a:pt x="57" y="2151"/>
                        <a:pt x="29" y="2151"/>
                      </a:cubicBezTo>
                      <a:cubicBezTo>
                        <a:pt x="0" y="2328"/>
                        <a:pt x="0" y="2505"/>
                        <a:pt x="0" y="2653"/>
                      </a:cubicBezTo>
                      <a:lnTo>
                        <a:pt x="57" y="2653"/>
                      </a:lnTo>
                      <a:cubicBezTo>
                        <a:pt x="77" y="2651"/>
                        <a:pt x="96" y="2650"/>
                        <a:pt x="116" y="2650"/>
                      </a:cubicBezTo>
                      <a:cubicBezTo>
                        <a:pt x="325" y="2650"/>
                        <a:pt x="508" y="2787"/>
                        <a:pt x="559" y="3007"/>
                      </a:cubicBezTo>
                      <a:cubicBezTo>
                        <a:pt x="588" y="3241"/>
                        <a:pt x="439" y="3474"/>
                        <a:pt x="206" y="3509"/>
                      </a:cubicBezTo>
                      <a:lnTo>
                        <a:pt x="149" y="3509"/>
                      </a:lnTo>
                      <a:cubicBezTo>
                        <a:pt x="206" y="3686"/>
                        <a:pt x="290" y="3828"/>
                        <a:pt x="382" y="4005"/>
                      </a:cubicBezTo>
                      <a:cubicBezTo>
                        <a:pt x="382" y="3976"/>
                        <a:pt x="411" y="3976"/>
                        <a:pt x="411" y="3948"/>
                      </a:cubicBezTo>
                      <a:cubicBezTo>
                        <a:pt x="488" y="3883"/>
                        <a:pt x="587" y="3852"/>
                        <a:pt x="688" y="3852"/>
                      </a:cubicBezTo>
                      <a:cubicBezTo>
                        <a:pt x="818" y="3852"/>
                        <a:pt x="949" y="3905"/>
                        <a:pt x="1033" y="4005"/>
                      </a:cubicBezTo>
                      <a:cubicBezTo>
                        <a:pt x="1175" y="4181"/>
                        <a:pt x="1175" y="4479"/>
                        <a:pt x="970" y="4627"/>
                      </a:cubicBezTo>
                      <a:lnTo>
                        <a:pt x="941" y="4655"/>
                      </a:lnTo>
                      <a:cubicBezTo>
                        <a:pt x="1062" y="4776"/>
                        <a:pt x="1210" y="4889"/>
                        <a:pt x="1352" y="4981"/>
                      </a:cubicBezTo>
                      <a:cubicBezTo>
                        <a:pt x="1352" y="4953"/>
                        <a:pt x="1387" y="4924"/>
                        <a:pt x="1387" y="4889"/>
                      </a:cubicBezTo>
                      <a:cubicBezTo>
                        <a:pt x="1431" y="4731"/>
                        <a:pt x="1597" y="4627"/>
                        <a:pt x="1781" y="4627"/>
                      </a:cubicBezTo>
                      <a:cubicBezTo>
                        <a:pt x="1835" y="4627"/>
                        <a:pt x="1891" y="4636"/>
                        <a:pt x="1946" y="4655"/>
                      </a:cubicBezTo>
                      <a:cubicBezTo>
                        <a:pt x="2151" y="4712"/>
                        <a:pt x="2271" y="4981"/>
                        <a:pt x="2208" y="5214"/>
                      </a:cubicBezTo>
                      <a:cubicBezTo>
                        <a:pt x="2208" y="5214"/>
                        <a:pt x="2179" y="5243"/>
                        <a:pt x="2179" y="5278"/>
                      </a:cubicBezTo>
                      <a:cubicBezTo>
                        <a:pt x="2356" y="5306"/>
                        <a:pt x="2533" y="5306"/>
                        <a:pt x="2710" y="5306"/>
                      </a:cubicBezTo>
                      <a:cubicBezTo>
                        <a:pt x="2682" y="5306"/>
                        <a:pt x="2682" y="5278"/>
                        <a:pt x="2682" y="5243"/>
                      </a:cubicBezTo>
                      <a:cubicBezTo>
                        <a:pt x="2625" y="5009"/>
                        <a:pt x="2802" y="4776"/>
                        <a:pt x="3035" y="4747"/>
                      </a:cubicBezTo>
                      <a:cubicBezTo>
                        <a:pt x="3058" y="4744"/>
                        <a:pt x="3081" y="4742"/>
                        <a:pt x="3104" y="4742"/>
                      </a:cubicBezTo>
                      <a:cubicBezTo>
                        <a:pt x="3314" y="4742"/>
                        <a:pt x="3512" y="4884"/>
                        <a:pt x="3538" y="5101"/>
                      </a:cubicBezTo>
                      <a:lnTo>
                        <a:pt x="3538" y="5158"/>
                      </a:lnTo>
                      <a:cubicBezTo>
                        <a:pt x="3714" y="5129"/>
                        <a:pt x="3863" y="5037"/>
                        <a:pt x="4005" y="4953"/>
                      </a:cubicBezTo>
                      <a:cubicBezTo>
                        <a:pt x="4005" y="4924"/>
                        <a:pt x="3976" y="4924"/>
                        <a:pt x="3976" y="4889"/>
                      </a:cubicBezTo>
                      <a:cubicBezTo>
                        <a:pt x="3799" y="4712"/>
                        <a:pt x="3828" y="4450"/>
                        <a:pt x="4005" y="4273"/>
                      </a:cubicBezTo>
                      <a:cubicBezTo>
                        <a:pt x="4081" y="4209"/>
                        <a:pt x="4181" y="4178"/>
                        <a:pt x="4282" y="4178"/>
                      </a:cubicBezTo>
                      <a:cubicBezTo>
                        <a:pt x="4412" y="4178"/>
                        <a:pt x="4543" y="4230"/>
                        <a:pt x="4627" y="4330"/>
                      </a:cubicBezTo>
                      <a:cubicBezTo>
                        <a:pt x="4655" y="4358"/>
                        <a:pt x="4655" y="4358"/>
                        <a:pt x="4684" y="4394"/>
                      </a:cubicBezTo>
                      <a:cubicBezTo>
                        <a:pt x="4776" y="4273"/>
                        <a:pt x="4889" y="4125"/>
                        <a:pt x="4981" y="3948"/>
                      </a:cubicBezTo>
                      <a:lnTo>
                        <a:pt x="4889" y="3948"/>
                      </a:lnTo>
                      <a:cubicBezTo>
                        <a:pt x="4684" y="3863"/>
                        <a:pt x="4570" y="3594"/>
                        <a:pt x="4627" y="3389"/>
                      </a:cubicBezTo>
                      <a:cubicBezTo>
                        <a:pt x="4693" y="3206"/>
                        <a:pt x="4855" y="3093"/>
                        <a:pt x="5034" y="3093"/>
                      </a:cubicBezTo>
                      <a:cubicBezTo>
                        <a:pt x="5084" y="3093"/>
                        <a:pt x="5135" y="3102"/>
                        <a:pt x="5186" y="3120"/>
                      </a:cubicBezTo>
                      <a:cubicBezTo>
                        <a:pt x="5214" y="3120"/>
                        <a:pt x="5243" y="3120"/>
                        <a:pt x="5243" y="3156"/>
                      </a:cubicBezTo>
                      <a:cubicBezTo>
                        <a:pt x="5278" y="2979"/>
                        <a:pt x="5306" y="2802"/>
                        <a:pt x="5306" y="2625"/>
                      </a:cubicBezTo>
                      <a:cubicBezTo>
                        <a:pt x="5278" y="2625"/>
                        <a:pt x="5243" y="2625"/>
                        <a:pt x="5214" y="2653"/>
                      </a:cubicBezTo>
                      <a:cubicBezTo>
                        <a:pt x="5195" y="2656"/>
                        <a:pt x="5177" y="2657"/>
                        <a:pt x="5158" y="2657"/>
                      </a:cubicBezTo>
                      <a:cubicBezTo>
                        <a:pt x="4948" y="2657"/>
                        <a:pt x="4770" y="2512"/>
                        <a:pt x="4712" y="2271"/>
                      </a:cubicBezTo>
                      <a:cubicBezTo>
                        <a:pt x="4684" y="2031"/>
                        <a:pt x="4832" y="1826"/>
                        <a:pt x="5066" y="1769"/>
                      </a:cubicBezTo>
                      <a:lnTo>
                        <a:pt x="5129" y="1769"/>
                      </a:lnTo>
                      <a:cubicBezTo>
                        <a:pt x="5066" y="1592"/>
                        <a:pt x="4981" y="1444"/>
                        <a:pt x="4889" y="1295"/>
                      </a:cubicBezTo>
                      <a:lnTo>
                        <a:pt x="4861" y="1323"/>
                      </a:lnTo>
                      <a:cubicBezTo>
                        <a:pt x="4779" y="1405"/>
                        <a:pt x="4674" y="1443"/>
                        <a:pt x="4569" y="1443"/>
                      </a:cubicBezTo>
                      <a:cubicBezTo>
                        <a:pt x="4447" y="1443"/>
                        <a:pt x="4325" y="1391"/>
                        <a:pt x="4245" y="1295"/>
                      </a:cubicBezTo>
                      <a:cubicBezTo>
                        <a:pt x="4096" y="1090"/>
                        <a:pt x="4096" y="821"/>
                        <a:pt x="4302" y="680"/>
                      </a:cubicBezTo>
                      <a:cubicBezTo>
                        <a:pt x="4302" y="644"/>
                        <a:pt x="4330" y="644"/>
                        <a:pt x="4330" y="616"/>
                      </a:cubicBezTo>
                      <a:cubicBezTo>
                        <a:pt x="4217" y="531"/>
                        <a:pt x="4068" y="411"/>
                        <a:pt x="3920" y="326"/>
                      </a:cubicBezTo>
                      <a:cubicBezTo>
                        <a:pt x="3891" y="354"/>
                        <a:pt x="3891" y="354"/>
                        <a:pt x="3891" y="383"/>
                      </a:cubicBezTo>
                      <a:cubicBezTo>
                        <a:pt x="3842" y="563"/>
                        <a:pt x="3675" y="675"/>
                        <a:pt x="3494" y="675"/>
                      </a:cubicBezTo>
                      <a:cubicBezTo>
                        <a:pt x="3441" y="675"/>
                        <a:pt x="3386" y="665"/>
                        <a:pt x="3332" y="644"/>
                      </a:cubicBezTo>
                      <a:cubicBezTo>
                        <a:pt x="3120" y="559"/>
                        <a:pt x="2979" y="326"/>
                        <a:pt x="3064" y="85"/>
                      </a:cubicBezTo>
                      <a:cubicBezTo>
                        <a:pt x="3064" y="57"/>
                        <a:pt x="3092" y="57"/>
                        <a:pt x="3092" y="29"/>
                      </a:cubicBezTo>
                      <a:cubicBezTo>
                        <a:pt x="2915" y="1"/>
                        <a:pt x="2738" y="1"/>
                        <a:pt x="25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43"/>
                <p:cNvSpPr/>
                <p:nvPr/>
              </p:nvSpPr>
              <p:spPr>
                <a:xfrm>
                  <a:off x="2726765" y="2063061"/>
                  <a:ext cx="156588" cy="138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4083" extrusionOk="0">
                      <a:moveTo>
                        <a:pt x="2326" y="675"/>
                      </a:moveTo>
                      <a:cubicBezTo>
                        <a:pt x="2813" y="675"/>
                        <a:pt x="3291" y="946"/>
                        <a:pt x="3538" y="1420"/>
                      </a:cubicBezTo>
                      <a:cubicBezTo>
                        <a:pt x="3856" y="2099"/>
                        <a:pt x="3623" y="2927"/>
                        <a:pt x="2944" y="3280"/>
                      </a:cubicBezTo>
                      <a:cubicBezTo>
                        <a:pt x="2749" y="3374"/>
                        <a:pt x="2545" y="3418"/>
                        <a:pt x="2345" y="3418"/>
                      </a:cubicBezTo>
                      <a:cubicBezTo>
                        <a:pt x="1847" y="3418"/>
                        <a:pt x="1371" y="3142"/>
                        <a:pt x="1119" y="2658"/>
                      </a:cubicBezTo>
                      <a:cubicBezTo>
                        <a:pt x="765" y="1979"/>
                        <a:pt x="1027" y="1158"/>
                        <a:pt x="1706" y="833"/>
                      </a:cubicBezTo>
                      <a:cubicBezTo>
                        <a:pt x="1902" y="726"/>
                        <a:pt x="2115" y="675"/>
                        <a:pt x="2326" y="675"/>
                      </a:cubicBezTo>
                      <a:close/>
                      <a:moveTo>
                        <a:pt x="2277" y="0"/>
                      </a:moveTo>
                      <a:cubicBezTo>
                        <a:pt x="1975" y="0"/>
                        <a:pt x="1669" y="68"/>
                        <a:pt x="1380" y="210"/>
                      </a:cubicBezTo>
                      <a:cubicBezTo>
                        <a:pt x="411" y="712"/>
                        <a:pt x="1" y="1950"/>
                        <a:pt x="531" y="2955"/>
                      </a:cubicBezTo>
                      <a:cubicBezTo>
                        <a:pt x="883" y="3668"/>
                        <a:pt x="1609" y="4082"/>
                        <a:pt x="2350" y="4082"/>
                      </a:cubicBezTo>
                      <a:cubicBezTo>
                        <a:pt x="2653" y="4082"/>
                        <a:pt x="2958" y="4013"/>
                        <a:pt x="3241" y="3868"/>
                      </a:cubicBezTo>
                      <a:cubicBezTo>
                        <a:pt x="4245" y="3365"/>
                        <a:pt x="4627" y="2127"/>
                        <a:pt x="4125" y="1130"/>
                      </a:cubicBezTo>
                      <a:cubicBezTo>
                        <a:pt x="3747" y="414"/>
                        <a:pt x="3025" y="0"/>
                        <a:pt x="22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43"/>
                <p:cNvSpPr/>
                <p:nvPr/>
              </p:nvSpPr>
              <p:spPr>
                <a:xfrm>
                  <a:off x="2748555" y="2076121"/>
                  <a:ext cx="113719" cy="1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3305" extrusionOk="0">
                      <a:moveTo>
                        <a:pt x="1656" y="65"/>
                      </a:moveTo>
                      <a:cubicBezTo>
                        <a:pt x="2243" y="65"/>
                        <a:pt x="2802" y="418"/>
                        <a:pt x="3071" y="949"/>
                      </a:cubicBezTo>
                      <a:cubicBezTo>
                        <a:pt x="3276" y="1331"/>
                        <a:pt x="3304" y="1770"/>
                        <a:pt x="3156" y="2159"/>
                      </a:cubicBezTo>
                      <a:cubicBezTo>
                        <a:pt x="3036" y="2569"/>
                        <a:pt x="2774" y="2894"/>
                        <a:pt x="2392" y="3071"/>
                      </a:cubicBezTo>
                      <a:cubicBezTo>
                        <a:pt x="2187" y="3184"/>
                        <a:pt x="1946" y="3248"/>
                        <a:pt x="1713" y="3248"/>
                      </a:cubicBezTo>
                      <a:cubicBezTo>
                        <a:pt x="1090" y="3248"/>
                        <a:pt x="559" y="2894"/>
                        <a:pt x="269" y="2364"/>
                      </a:cubicBezTo>
                      <a:cubicBezTo>
                        <a:pt x="93" y="1982"/>
                        <a:pt x="64" y="1536"/>
                        <a:pt x="177" y="1154"/>
                      </a:cubicBezTo>
                      <a:cubicBezTo>
                        <a:pt x="298" y="744"/>
                        <a:pt x="595" y="418"/>
                        <a:pt x="949" y="242"/>
                      </a:cubicBezTo>
                      <a:cubicBezTo>
                        <a:pt x="1182" y="121"/>
                        <a:pt x="1415" y="65"/>
                        <a:pt x="1656" y="65"/>
                      </a:cubicBezTo>
                      <a:close/>
                      <a:moveTo>
                        <a:pt x="1656" y="1"/>
                      </a:moveTo>
                      <a:cubicBezTo>
                        <a:pt x="1387" y="1"/>
                        <a:pt x="1154" y="65"/>
                        <a:pt x="913" y="178"/>
                      </a:cubicBezTo>
                      <a:cubicBezTo>
                        <a:pt x="531" y="390"/>
                        <a:pt x="269" y="708"/>
                        <a:pt x="121" y="1126"/>
                      </a:cubicBezTo>
                      <a:cubicBezTo>
                        <a:pt x="1" y="1536"/>
                        <a:pt x="29" y="2010"/>
                        <a:pt x="241" y="2392"/>
                      </a:cubicBezTo>
                      <a:cubicBezTo>
                        <a:pt x="503" y="2951"/>
                        <a:pt x="1062" y="3305"/>
                        <a:pt x="1713" y="3305"/>
                      </a:cubicBezTo>
                      <a:cubicBezTo>
                        <a:pt x="1946" y="3305"/>
                        <a:pt x="2187" y="3248"/>
                        <a:pt x="2420" y="3128"/>
                      </a:cubicBezTo>
                      <a:cubicBezTo>
                        <a:pt x="2802" y="2923"/>
                        <a:pt x="3099" y="2597"/>
                        <a:pt x="3212" y="2187"/>
                      </a:cubicBezTo>
                      <a:cubicBezTo>
                        <a:pt x="3361" y="1770"/>
                        <a:pt x="3333" y="1331"/>
                        <a:pt x="3127" y="921"/>
                      </a:cubicBezTo>
                      <a:cubicBezTo>
                        <a:pt x="2830" y="355"/>
                        <a:pt x="2271" y="1"/>
                        <a:pt x="16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3" name="Google Shape;1223;p43"/>
              <p:cNvSpPr/>
              <p:nvPr/>
            </p:nvSpPr>
            <p:spPr>
              <a:xfrm>
                <a:off x="4145832" y="2621269"/>
                <a:ext cx="174792" cy="14992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3"/>
              <p:cNvSpPr/>
              <p:nvPr/>
            </p:nvSpPr>
            <p:spPr>
              <a:xfrm>
                <a:off x="4285642" y="2696317"/>
                <a:ext cx="20842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3"/>
              <p:cNvSpPr/>
              <p:nvPr/>
            </p:nvSpPr>
            <p:spPr>
              <a:xfrm>
                <a:off x="4190834" y="2681226"/>
                <a:ext cx="29978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3"/>
              <p:cNvSpPr/>
              <p:nvPr/>
            </p:nvSpPr>
            <p:spPr>
              <a:xfrm>
                <a:off x="4174796" y="2659436"/>
                <a:ext cx="18000" cy="6023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3"/>
              <p:cNvSpPr/>
              <p:nvPr/>
            </p:nvSpPr>
            <p:spPr>
              <a:xfrm>
                <a:off x="4205688" y="2639337"/>
                <a:ext cx="22060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3"/>
              <p:cNvSpPr/>
              <p:nvPr/>
            </p:nvSpPr>
            <p:spPr>
              <a:xfrm>
                <a:off x="4203759" y="2703253"/>
                <a:ext cx="22060" cy="1894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3"/>
              <p:cNvSpPr/>
              <p:nvPr/>
            </p:nvSpPr>
            <p:spPr>
              <a:xfrm>
                <a:off x="4161870" y="2671413"/>
                <a:ext cx="15124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3"/>
              <p:cNvSpPr/>
              <p:nvPr/>
            </p:nvSpPr>
            <p:spPr>
              <a:xfrm>
                <a:off x="4277488" y="2717126"/>
                <a:ext cx="18000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3"/>
              <p:cNvSpPr/>
              <p:nvPr/>
            </p:nvSpPr>
            <p:spPr>
              <a:xfrm>
                <a:off x="4262667" y="2646646"/>
                <a:ext cx="29944" cy="7816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3"/>
              <p:cNvSpPr/>
              <p:nvPr/>
            </p:nvSpPr>
            <p:spPr>
              <a:xfrm>
                <a:off x="4296639" y="2663563"/>
                <a:ext cx="10827" cy="1888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3"/>
              <p:cNvSpPr/>
              <p:nvPr/>
            </p:nvSpPr>
            <p:spPr>
              <a:xfrm>
                <a:off x="4239659" y="2671853"/>
                <a:ext cx="23042" cy="2855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3"/>
              <p:cNvSpPr/>
              <p:nvPr/>
            </p:nvSpPr>
            <p:spPr>
              <a:xfrm>
                <a:off x="4234651" y="2704200"/>
                <a:ext cx="6970" cy="1701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5" name="Google Shape;1235;p43"/>
              <p:cNvGrpSpPr/>
              <p:nvPr/>
            </p:nvGrpSpPr>
            <p:grpSpPr>
              <a:xfrm>
                <a:off x="3427734" y="2323833"/>
                <a:ext cx="175743" cy="194657"/>
                <a:chOff x="3306034" y="1949508"/>
                <a:chExt cx="175743" cy="194657"/>
              </a:xfrm>
            </p:grpSpPr>
            <p:sp>
              <p:nvSpPr>
                <p:cNvPr id="1236" name="Google Shape;1236;p43"/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43"/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43"/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43"/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43"/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43"/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43"/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43"/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46" name="Google Shape;1246;p43"/>
            <p:cNvGrpSpPr/>
            <p:nvPr/>
          </p:nvGrpSpPr>
          <p:grpSpPr>
            <a:xfrm>
              <a:off x="6350423" y="1987207"/>
              <a:ext cx="2348409" cy="2480360"/>
              <a:chOff x="2970924" y="3808142"/>
              <a:chExt cx="996524" cy="1052516"/>
            </a:xfrm>
          </p:grpSpPr>
          <p:sp>
            <p:nvSpPr>
              <p:cNvPr id="1247" name="Google Shape;1247;p43"/>
              <p:cNvSpPr/>
              <p:nvPr/>
            </p:nvSpPr>
            <p:spPr>
              <a:xfrm>
                <a:off x="3598308" y="4002867"/>
                <a:ext cx="137675" cy="16795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964" extrusionOk="0">
                    <a:moveTo>
                      <a:pt x="3189" y="1"/>
                    </a:moveTo>
                    <a:cubicBezTo>
                      <a:pt x="2810" y="1"/>
                      <a:pt x="2319" y="494"/>
                      <a:pt x="2095" y="713"/>
                    </a:cubicBezTo>
                    <a:cubicBezTo>
                      <a:pt x="1918" y="925"/>
                      <a:pt x="1713" y="1159"/>
                      <a:pt x="1479" y="1364"/>
                    </a:cubicBezTo>
                    <a:cubicBezTo>
                      <a:pt x="1239" y="1569"/>
                      <a:pt x="977" y="1689"/>
                      <a:pt x="708" y="1866"/>
                    </a:cubicBezTo>
                    <a:cubicBezTo>
                      <a:pt x="503" y="2043"/>
                      <a:pt x="298" y="2220"/>
                      <a:pt x="177" y="2453"/>
                    </a:cubicBezTo>
                    <a:cubicBezTo>
                      <a:pt x="64" y="2659"/>
                      <a:pt x="29" y="2871"/>
                      <a:pt x="29" y="3104"/>
                    </a:cubicBezTo>
                    <a:cubicBezTo>
                      <a:pt x="1" y="3635"/>
                      <a:pt x="149" y="4222"/>
                      <a:pt x="595" y="4547"/>
                    </a:cubicBezTo>
                    <a:cubicBezTo>
                      <a:pt x="736" y="4668"/>
                      <a:pt x="913" y="4753"/>
                      <a:pt x="1090" y="4816"/>
                    </a:cubicBezTo>
                    <a:cubicBezTo>
                      <a:pt x="1361" y="4912"/>
                      <a:pt x="1659" y="4964"/>
                      <a:pt x="1949" y="4964"/>
                    </a:cubicBezTo>
                    <a:cubicBezTo>
                      <a:pt x="2197" y="4964"/>
                      <a:pt x="2439" y="4926"/>
                      <a:pt x="2653" y="4845"/>
                    </a:cubicBezTo>
                    <a:cubicBezTo>
                      <a:pt x="2894" y="4781"/>
                      <a:pt x="3099" y="4547"/>
                      <a:pt x="3276" y="4371"/>
                    </a:cubicBezTo>
                    <a:cubicBezTo>
                      <a:pt x="3453" y="4194"/>
                      <a:pt x="3630" y="3989"/>
                      <a:pt x="3743" y="3755"/>
                    </a:cubicBezTo>
                    <a:cubicBezTo>
                      <a:pt x="3891" y="3515"/>
                      <a:pt x="3983" y="3225"/>
                      <a:pt x="4040" y="2927"/>
                    </a:cubicBezTo>
                    <a:cubicBezTo>
                      <a:pt x="4068" y="2574"/>
                      <a:pt x="4068" y="2220"/>
                      <a:pt x="4068" y="1866"/>
                    </a:cubicBezTo>
                    <a:cubicBezTo>
                      <a:pt x="4040" y="1244"/>
                      <a:pt x="3835" y="685"/>
                      <a:pt x="3509" y="183"/>
                    </a:cubicBezTo>
                    <a:cubicBezTo>
                      <a:pt x="3423" y="53"/>
                      <a:pt x="3312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3"/>
              <p:cNvSpPr/>
              <p:nvPr/>
            </p:nvSpPr>
            <p:spPr>
              <a:xfrm>
                <a:off x="2972142" y="4023405"/>
                <a:ext cx="272169" cy="460562"/>
              </a:xfrm>
              <a:custGeom>
                <a:avLst/>
                <a:gdLst/>
                <a:ahLst/>
                <a:cxnLst/>
                <a:rect l="l" t="t" r="r" b="b"/>
                <a:pathLst>
                  <a:path w="8044" h="13612" extrusionOk="0">
                    <a:moveTo>
                      <a:pt x="532" y="1"/>
                    </a:moveTo>
                    <a:cubicBezTo>
                      <a:pt x="504" y="1"/>
                      <a:pt x="473" y="15"/>
                      <a:pt x="439" y="50"/>
                    </a:cubicBezTo>
                    <a:cubicBezTo>
                      <a:pt x="382" y="78"/>
                      <a:pt x="382" y="142"/>
                      <a:pt x="382" y="198"/>
                    </a:cubicBezTo>
                    <a:cubicBezTo>
                      <a:pt x="354" y="347"/>
                      <a:pt x="354" y="495"/>
                      <a:pt x="382" y="672"/>
                    </a:cubicBezTo>
                    <a:cubicBezTo>
                      <a:pt x="363" y="653"/>
                      <a:pt x="345" y="646"/>
                      <a:pt x="328" y="646"/>
                    </a:cubicBezTo>
                    <a:cubicBezTo>
                      <a:pt x="287" y="646"/>
                      <a:pt x="253" y="689"/>
                      <a:pt x="234" y="729"/>
                    </a:cubicBezTo>
                    <a:cubicBezTo>
                      <a:pt x="177" y="877"/>
                      <a:pt x="205" y="990"/>
                      <a:pt x="113" y="1111"/>
                    </a:cubicBezTo>
                    <a:cubicBezTo>
                      <a:pt x="28" y="1259"/>
                      <a:pt x="0" y="1408"/>
                      <a:pt x="28" y="1556"/>
                    </a:cubicBezTo>
                    <a:cubicBezTo>
                      <a:pt x="28" y="1670"/>
                      <a:pt x="85" y="1790"/>
                      <a:pt x="142" y="1910"/>
                    </a:cubicBezTo>
                    <a:cubicBezTo>
                      <a:pt x="318" y="2292"/>
                      <a:pt x="587" y="2794"/>
                      <a:pt x="941" y="3028"/>
                    </a:cubicBezTo>
                    <a:cubicBezTo>
                      <a:pt x="1323" y="3233"/>
                      <a:pt x="1769" y="3410"/>
                      <a:pt x="2087" y="3735"/>
                    </a:cubicBezTo>
                    <a:cubicBezTo>
                      <a:pt x="2179" y="3820"/>
                      <a:pt x="2207" y="3969"/>
                      <a:pt x="2264" y="4089"/>
                    </a:cubicBezTo>
                    <a:cubicBezTo>
                      <a:pt x="2858" y="5829"/>
                      <a:pt x="3148" y="7654"/>
                      <a:pt x="3594" y="9451"/>
                    </a:cubicBezTo>
                    <a:cubicBezTo>
                      <a:pt x="3827" y="10364"/>
                      <a:pt x="4096" y="11340"/>
                      <a:pt x="4478" y="12225"/>
                    </a:cubicBezTo>
                    <a:cubicBezTo>
                      <a:pt x="4627" y="12578"/>
                      <a:pt x="5037" y="13314"/>
                      <a:pt x="5391" y="13519"/>
                    </a:cubicBezTo>
                    <a:cubicBezTo>
                      <a:pt x="5481" y="13586"/>
                      <a:pt x="5552" y="13611"/>
                      <a:pt x="5618" y="13611"/>
                    </a:cubicBezTo>
                    <a:cubicBezTo>
                      <a:pt x="5789" y="13611"/>
                      <a:pt x="5916" y="13437"/>
                      <a:pt x="6218" y="13371"/>
                    </a:cubicBezTo>
                    <a:cubicBezTo>
                      <a:pt x="6600" y="13314"/>
                      <a:pt x="6862" y="13052"/>
                      <a:pt x="7131" y="12783"/>
                    </a:cubicBezTo>
                    <a:cubicBezTo>
                      <a:pt x="7513" y="12373"/>
                      <a:pt x="8015" y="11814"/>
                      <a:pt x="8015" y="11192"/>
                    </a:cubicBezTo>
                    <a:cubicBezTo>
                      <a:pt x="8044" y="10718"/>
                      <a:pt x="7867" y="10102"/>
                      <a:pt x="7633" y="9692"/>
                    </a:cubicBezTo>
                    <a:cubicBezTo>
                      <a:pt x="7605" y="9572"/>
                      <a:pt x="7541" y="9480"/>
                      <a:pt x="7485" y="9366"/>
                    </a:cubicBezTo>
                    <a:cubicBezTo>
                      <a:pt x="6898" y="8334"/>
                      <a:pt x="6042" y="7421"/>
                      <a:pt x="5511" y="6360"/>
                    </a:cubicBezTo>
                    <a:cubicBezTo>
                      <a:pt x="5391" y="6119"/>
                      <a:pt x="5270" y="5858"/>
                      <a:pt x="5157" y="5624"/>
                    </a:cubicBezTo>
                    <a:cubicBezTo>
                      <a:pt x="4832" y="4881"/>
                      <a:pt x="4506" y="4174"/>
                      <a:pt x="4153" y="3466"/>
                    </a:cubicBezTo>
                    <a:cubicBezTo>
                      <a:pt x="4068" y="3290"/>
                      <a:pt x="4004" y="3113"/>
                      <a:pt x="3919" y="2936"/>
                    </a:cubicBezTo>
                    <a:cubicBezTo>
                      <a:pt x="3856" y="2851"/>
                      <a:pt x="3827" y="2759"/>
                      <a:pt x="3799" y="2674"/>
                    </a:cubicBezTo>
                    <a:cubicBezTo>
                      <a:pt x="3771" y="2618"/>
                      <a:pt x="3771" y="2554"/>
                      <a:pt x="3742" y="2497"/>
                    </a:cubicBezTo>
                    <a:cubicBezTo>
                      <a:pt x="3622" y="2200"/>
                      <a:pt x="3389" y="1910"/>
                      <a:pt x="3148" y="1733"/>
                    </a:cubicBezTo>
                    <a:cubicBezTo>
                      <a:pt x="2971" y="1585"/>
                      <a:pt x="2766" y="1464"/>
                      <a:pt x="2589" y="1344"/>
                    </a:cubicBezTo>
                    <a:cubicBezTo>
                      <a:pt x="2384" y="1167"/>
                      <a:pt x="2151" y="1054"/>
                      <a:pt x="1946" y="877"/>
                    </a:cubicBezTo>
                    <a:cubicBezTo>
                      <a:pt x="1677" y="672"/>
                      <a:pt x="1443" y="495"/>
                      <a:pt x="1203" y="283"/>
                    </a:cubicBezTo>
                    <a:cubicBezTo>
                      <a:pt x="1157" y="260"/>
                      <a:pt x="1093" y="219"/>
                      <a:pt x="1036" y="219"/>
                    </a:cubicBezTo>
                    <a:cubicBezTo>
                      <a:pt x="1023" y="219"/>
                      <a:pt x="1010" y="221"/>
                      <a:pt x="998" y="226"/>
                    </a:cubicBezTo>
                    <a:cubicBezTo>
                      <a:pt x="941" y="255"/>
                      <a:pt x="913" y="318"/>
                      <a:pt x="913" y="375"/>
                    </a:cubicBezTo>
                    <a:cubicBezTo>
                      <a:pt x="849" y="608"/>
                      <a:pt x="998" y="785"/>
                      <a:pt x="1174" y="934"/>
                    </a:cubicBezTo>
                    <a:cubicBezTo>
                      <a:pt x="1380" y="1139"/>
                      <a:pt x="1620" y="1288"/>
                      <a:pt x="1769" y="1521"/>
                    </a:cubicBezTo>
                    <a:cubicBezTo>
                      <a:pt x="1928" y="1758"/>
                      <a:pt x="1846" y="1846"/>
                      <a:pt x="1695" y="1846"/>
                    </a:cubicBezTo>
                    <a:cubicBezTo>
                      <a:pt x="1544" y="1846"/>
                      <a:pt x="1323" y="1758"/>
                      <a:pt x="1203" y="1641"/>
                    </a:cubicBezTo>
                    <a:cubicBezTo>
                      <a:pt x="1090" y="1521"/>
                      <a:pt x="1026" y="1344"/>
                      <a:pt x="969" y="1203"/>
                    </a:cubicBezTo>
                    <a:cubicBezTo>
                      <a:pt x="849" y="962"/>
                      <a:pt x="821" y="700"/>
                      <a:pt x="764" y="432"/>
                    </a:cubicBezTo>
                    <a:cubicBezTo>
                      <a:pt x="741" y="361"/>
                      <a:pt x="673" y="1"/>
                      <a:pt x="532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3"/>
              <p:cNvSpPr/>
              <p:nvPr/>
            </p:nvSpPr>
            <p:spPr>
              <a:xfrm>
                <a:off x="2970924" y="4022187"/>
                <a:ext cx="274334" cy="462727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13676" extrusionOk="0">
                    <a:moveTo>
                      <a:pt x="567" y="57"/>
                    </a:moveTo>
                    <a:cubicBezTo>
                      <a:pt x="652" y="57"/>
                      <a:pt x="708" y="319"/>
                      <a:pt x="743" y="439"/>
                    </a:cubicBezTo>
                    <a:cubicBezTo>
                      <a:pt x="743" y="439"/>
                      <a:pt x="743" y="468"/>
                      <a:pt x="772" y="468"/>
                    </a:cubicBezTo>
                    <a:cubicBezTo>
                      <a:pt x="772" y="560"/>
                      <a:pt x="800" y="644"/>
                      <a:pt x="828" y="736"/>
                    </a:cubicBezTo>
                    <a:cubicBezTo>
                      <a:pt x="857" y="913"/>
                      <a:pt x="885" y="1090"/>
                      <a:pt x="977" y="1267"/>
                    </a:cubicBezTo>
                    <a:cubicBezTo>
                      <a:pt x="1034" y="1416"/>
                      <a:pt x="1126" y="1557"/>
                      <a:pt x="1210" y="1706"/>
                    </a:cubicBezTo>
                    <a:cubicBezTo>
                      <a:pt x="1331" y="1826"/>
                      <a:pt x="1564" y="1911"/>
                      <a:pt x="1741" y="1911"/>
                    </a:cubicBezTo>
                    <a:cubicBezTo>
                      <a:pt x="1833" y="1911"/>
                      <a:pt x="1890" y="1882"/>
                      <a:pt x="1890" y="1854"/>
                    </a:cubicBezTo>
                    <a:cubicBezTo>
                      <a:pt x="1946" y="1769"/>
                      <a:pt x="1918" y="1677"/>
                      <a:pt x="1833" y="1557"/>
                    </a:cubicBezTo>
                    <a:cubicBezTo>
                      <a:pt x="1713" y="1380"/>
                      <a:pt x="1536" y="1239"/>
                      <a:pt x="1387" y="1090"/>
                    </a:cubicBezTo>
                    <a:cubicBezTo>
                      <a:pt x="1331" y="1062"/>
                      <a:pt x="1274" y="998"/>
                      <a:pt x="1210" y="942"/>
                    </a:cubicBezTo>
                    <a:cubicBezTo>
                      <a:pt x="1034" y="765"/>
                      <a:pt x="949" y="588"/>
                      <a:pt x="977" y="411"/>
                    </a:cubicBezTo>
                    <a:cubicBezTo>
                      <a:pt x="977" y="383"/>
                      <a:pt x="1005" y="319"/>
                      <a:pt x="1034" y="291"/>
                    </a:cubicBezTo>
                    <a:cubicBezTo>
                      <a:pt x="1097" y="291"/>
                      <a:pt x="1154" y="319"/>
                      <a:pt x="1210" y="354"/>
                    </a:cubicBezTo>
                    <a:lnTo>
                      <a:pt x="1946" y="942"/>
                    </a:lnTo>
                    <a:cubicBezTo>
                      <a:pt x="2066" y="1026"/>
                      <a:pt x="2187" y="1090"/>
                      <a:pt x="2300" y="1175"/>
                    </a:cubicBezTo>
                    <a:cubicBezTo>
                      <a:pt x="2392" y="1239"/>
                      <a:pt x="2512" y="1324"/>
                      <a:pt x="2625" y="1380"/>
                    </a:cubicBezTo>
                    <a:cubicBezTo>
                      <a:pt x="2717" y="1472"/>
                      <a:pt x="2802" y="1529"/>
                      <a:pt x="2866" y="1557"/>
                    </a:cubicBezTo>
                    <a:cubicBezTo>
                      <a:pt x="2979" y="1649"/>
                      <a:pt x="3071" y="1706"/>
                      <a:pt x="3156" y="1769"/>
                    </a:cubicBezTo>
                    <a:cubicBezTo>
                      <a:pt x="3425" y="1974"/>
                      <a:pt x="3630" y="2236"/>
                      <a:pt x="3750" y="2533"/>
                    </a:cubicBezTo>
                    <a:cubicBezTo>
                      <a:pt x="3778" y="2590"/>
                      <a:pt x="3807" y="2654"/>
                      <a:pt x="3807" y="2710"/>
                    </a:cubicBezTo>
                    <a:cubicBezTo>
                      <a:pt x="3835" y="2795"/>
                      <a:pt x="3863" y="2887"/>
                      <a:pt x="3927" y="2972"/>
                    </a:cubicBezTo>
                    <a:cubicBezTo>
                      <a:pt x="4012" y="3149"/>
                      <a:pt x="4104" y="3326"/>
                      <a:pt x="4160" y="3502"/>
                    </a:cubicBezTo>
                    <a:cubicBezTo>
                      <a:pt x="4366" y="3920"/>
                      <a:pt x="4542" y="4302"/>
                      <a:pt x="4719" y="4712"/>
                    </a:cubicBezTo>
                    <a:cubicBezTo>
                      <a:pt x="4868" y="5038"/>
                      <a:pt x="5016" y="5335"/>
                      <a:pt x="5165" y="5660"/>
                    </a:cubicBezTo>
                    <a:cubicBezTo>
                      <a:pt x="5306" y="5950"/>
                      <a:pt x="5427" y="6191"/>
                      <a:pt x="5519" y="6396"/>
                    </a:cubicBezTo>
                    <a:cubicBezTo>
                      <a:pt x="5809" y="7011"/>
                      <a:pt x="6226" y="7542"/>
                      <a:pt x="6608" y="8101"/>
                    </a:cubicBezTo>
                    <a:cubicBezTo>
                      <a:pt x="6898" y="8518"/>
                      <a:pt x="7224" y="8957"/>
                      <a:pt x="7492" y="9431"/>
                    </a:cubicBezTo>
                    <a:cubicBezTo>
                      <a:pt x="7549" y="9551"/>
                      <a:pt x="7606" y="9636"/>
                      <a:pt x="7669" y="9756"/>
                    </a:cubicBezTo>
                    <a:cubicBezTo>
                      <a:pt x="7846" y="10110"/>
                      <a:pt x="8051" y="10725"/>
                      <a:pt x="8023" y="11228"/>
                    </a:cubicBezTo>
                    <a:cubicBezTo>
                      <a:pt x="8023" y="11815"/>
                      <a:pt x="7549" y="12381"/>
                      <a:pt x="7139" y="12791"/>
                    </a:cubicBezTo>
                    <a:cubicBezTo>
                      <a:pt x="6898" y="13053"/>
                      <a:pt x="6608" y="13322"/>
                      <a:pt x="6254" y="13378"/>
                    </a:cubicBezTo>
                    <a:cubicBezTo>
                      <a:pt x="6106" y="13407"/>
                      <a:pt x="5986" y="13499"/>
                      <a:pt x="5901" y="13527"/>
                    </a:cubicBezTo>
                    <a:cubicBezTo>
                      <a:pt x="5809" y="13583"/>
                      <a:pt x="5724" y="13619"/>
                      <a:pt x="5660" y="13619"/>
                    </a:cubicBezTo>
                    <a:cubicBezTo>
                      <a:pt x="5575" y="13619"/>
                      <a:pt x="5519" y="13583"/>
                      <a:pt x="5427" y="13527"/>
                    </a:cubicBezTo>
                    <a:cubicBezTo>
                      <a:pt x="5101" y="13322"/>
                      <a:pt x="4691" y="12586"/>
                      <a:pt x="4542" y="12232"/>
                    </a:cubicBezTo>
                    <a:cubicBezTo>
                      <a:pt x="4160" y="11320"/>
                      <a:pt x="3892" y="10372"/>
                      <a:pt x="3658" y="9459"/>
                    </a:cubicBezTo>
                    <a:cubicBezTo>
                      <a:pt x="3481" y="8844"/>
                      <a:pt x="3361" y="8193"/>
                      <a:pt x="3220" y="7542"/>
                    </a:cubicBezTo>
                    <a:cubicBezTo>
                      <a:pt x="2951" y="6396"/>
                      <a:pt x="2717" y="5243"/>
                      <a:pt x="2335" y="4125"/>
                    </a:cubicBezTo>
                    <a:cubicBezTo>
                      <a:pt x="2272" y="4005"/>
                      <a:pt x="2243" y="3856"/>
                      <a:pt x="2123" y="3743"/>
                    </a:cubicBezTo>
                    <a:cubicBezTo>
                      <a:pt x="1918" y="3502"/>
                      <a:pt x="1628" y="3361"/>
                      <a:pt x="1359" y="3212"/>
                    </a:cubicBezTo>
                    <a:cubicBezTo>
                      <a:pt x="1239" y="3149"/>
                      <a:pt x="1126" y="3092"/>
                      <a:pt x="1005" y="3036"/>
                    </a:cubicBezTo>
                    <a:cubicBezTo>
                      <a:pt x="623" y="2795"/>
                      <a:pt x="326" y="2208"/>
                      <a:pt x="213" y="1946"/>
                    </a:cubicBezTo>
                    <a:cubicBezTo>
                      <a:pt x="149" y="1826"/>
                      <a:pt x="93" y="1706"/>
                      <a:pt x="93" y="1592"/>
                    </a:cubicBezTo>
                    <a:cubicBezTo>
                      <a:pt x="64" y="1444"/>
                      <a:pt x="93" y="1295"/>
                      <a:pt x="178" y="1175"/>
                    </a:cubicBezTo>
                    <a:cubicBezTo>
                      <a:pt x="241" y="1090"/>
                      <a:pt x="241" y="1026"/>
                      <a:pt x="241" y="970"/>
                    </a:cubicBezTo>
                    <a:cubicBezTo>
                      <a:pt x="270" y="913"/>
                      <a:pt x="270" y="850"/>
                      <a:pt x="298" y="793"/>
                    </a:cubicBezTo>
                    <a:cubicBezTo>
                      <a:pt x="326" y="736"/>
                      <a:pt x="354" y="708"/>
                      <a:pt x="390" y="708"/>
                    </a:cubicBezTo>
                    <a:cubicBezTo>
                      <a:pt x="404" y="722"/>
                      <a:pt x="411" y="729"/>
                      <a:pt x="415" y="729"/>
                    </a:cubicBezTo>
                    <a:cubicBezTo>
                      <a:pt x="418" y="729"/>
                      <a:pt x="418" y="722"/>
                      <a:pt x="418" y="708"/>
                    </a:cubicBezTo>
                    <a:cubicBezTo>
                      <a:pt x="446" y="708"/>
                      <a:pt x="446" y="708"/>
                      <a:pt x="446" y="673"/>
                    </a:cubicBezTo>
                    <a:cubicBezTo>
                      <a:pt x="418" y="531"/>
                      <a:pt x="418" y="383"/>
                      <a:pt x="446" y="234"/>
                    </a:cubicBezTo>
                    <a:cubicBezTo>
                      <a:pt x="446" y="178"/>
                      <a:pt x="446" y="142"/>
                      <a:pt x="475" y="114"/>
                    </a:cubicBezTo>
                    <a:cubicBezTo>
                      <a:pt x="503" y="86"/>
                      <a:pt x="531" y="57"/>
                      <a:pt x="567" y="57"/>
                    </a:cubicBezTo>
                    <a:close/>
                    <a:moveTo>
                      <a:pt x="567" y="1"/>
                    </a:moveTo>
                    <a:cubicBezTo>
                      <a:pt x="531" y="1"/>
                      <a:pt x="475" y="29"/>
                      <a:pt x="446" y="57"/>
                    </a:cubicBezTo>
                    <a:cubicBezTo>
                      <a:pt x="418" y="114"/>
                      <a:pt x="390" y="178"/>
                      <a:pt x="390" y="234"/>
                    </a:cubicBezTo>
                    <a:cubicBezTo>
                      <a:pt x="354" y="383"/>
                      <a:pt x="354" y="496"/>
                      <a:pt x="390" y="644"/>
                    </a:cubicBezTo>
                    <a:cubicBezTo>
                      <a:pt x="326" y="644"/>
                      <a:pt x="270" y="708"/>
                      <a:pt x="241" y="765"/>
                    </a:cubicBezTo>
                    <a:cubicBezTo>
                      <a:pt x="213" y="821"/>
                      <a:pt x="213" y="885"/>
                      <a:pt x="178" y="942"/>
                    </a:cubicBezTo>
                    <a:cubicBezTo>
                      <a:pt x="178" y="1026"/>
                      <a:pt x="178" y="1090"/>
                      <a:pt x="121" y="1147"/>
                    </a:cubicBezTo>
                    <a:cubicBezTo>
                      <a:pt x="36" y="1267"/>
                      <a:pt x="1" y="1444"/>
                      <a:pt x="36" y="1592"/>
                    </a:cubicBezTo>
                    <a:cubicBezTo>
                      <a:pt x="36" y="1706"/>
                      <a:pt x="93" y="1854"/>
                      <a:pt x="149" y="1974"/>
                    </a:cubicBezTo>
                    <a:cubicBezTo>
                      <a:pt x="298" y="2264"/>
                      <a:pt x="595" y="2859"/>
                      <a:pt x="977" y="3064"/>
                    </a:cubicBezTo>
                    <a:cubicBezTo>
                      <a:pt x="1097" y="3149"/>
                      <a:pt x="1210" y="3212"/>
                      <a:pt x="1331" y="3269"/>
                    </a:cubicBezTo>
                    <a:cubicBezTo>
                      <a:pt x="1592" y="3418"/>
                      <a:pt x="1890" y="3566"/>
                      <a:pt x="2095" y="3771"/>
                    </a:cubicBezTo>
                    <a:cubicBezTo>
                      <a:pt x="2187" y="3892"/>
                      <a:pt x="2215" y="4005"/>
                      <a:pt x="2272" y="4125"/>
                    </a:cubicBezTo>
                    <a:cubicBezTo>
                      <a:pt x="2654" y="5243"/>
                      <a:pt x="2894" y="6424"/>
                      <a:pt x="3156" y="7542"/>
                    </a:cubicBezTo>
                    <a:cubicBezTo>
                      <a:pt x="3304" y="8193"/>
                      <a:pt x="3425" y="8844"/>
                      <a:pt x="3602" y="9487"/>
                    </a:cubicBezTo>
                    <a:cubicBezTo>
                      <a:pt x="3835" y="10400"/>
                      <a:pt x="4104" y="11348"/>
                      <a:pt x="4486" y="12261"/>
                    </a:cubicBezTo>
                    <a:cubicBezTo>
                      <a:pt x="4634" y="12586"/>
                      <a:pt x="5045" y="13350"/>
                      <a:pt x="5398" y="13583"/>
                    </a:cubicBezTo>
                    <a:cubicBezTo>
                      <a:pt x="5483" y="13647"/>
                      <a:pt x="5575" y="13675"/>
                      <a:pt x="5660" y="13675"/>
                    </a:cubicBezTo>
                    <a:cubicBezTo>
                      <a:pt x="5752" y="13675"/>
                      <a:pt x="5837" y="13647"/>
                      <a:pt x="5929" y="13583"/>
                    </a:cubicBezTo>
                    <a:cubicBezTo>
                      <a:pt x="6014" y="13527"/>
                      <a:pt x="6106" y="13470"/>
                      <a:pt x="6283" y="13442"/>
                    </a:cubicBezTo>
                    <a:cubicBezTo>
                      <a:pt x="6636" y="13378"/>
                      <a:pt x="6934" y="13117"/>
                      <a:pt x="7195" y="12819"/>
                    </a:cubicBezTo>
                    <a:cubicBezTo>
                      <a:pt x="7606" y="12409"/>
                      <a:pt x="8080" y="11850"/>
                      <a:pt x="8080" y="11228"/>
                    </a:cubicBezTo>
                    <a:cubicBezTo>
                      <a:pt x="8108" y="10697"/>
                      <a:pt x="7903" y="10082"/>
                      <a:pt x="7698" y="9728"/>
                    </a:cubicBezTo>
                    <a:cubicBezTo>
                      <a:pt x="7669" y="9608"/>
                      <a:pt x="7606" y="9516"/>
                      <a:pt x="7549" y="9402"/>
                    </a:cubicBezTo>
                    <a:cubicBezTo>
                      <a:pt x="7287" y="8928"/>
                      <a:pt x="6962" y="8490"/>
                      <a:pt x="6636" y="8044"/>
                    </a:cubicBezTo>
                    <a:cubicBezTo>
                      <a:pt x="6254" y="7514"/>
                      <a:pt x="5872" y="6983"/>
                      <a:pt x="5575" y="6396"/>
                    </a:cubicBezTo>
                    <a:cubicBezTo>
                      <a:pt x="5455" y="6155"/>
                      <a:pt x="5342" y="5922"/>
                      <a:pt x="5222" y="5625"/>
                    </a:cubicBezTo>
                    <a:cubicBezTo>
                      <a:pt x="5073" y="5335"/>
                      <a:pt x="4924" y="5009"/>
                      <a:pt x="4776" y="4684"/>
                    </a:cubicBezTo>
                    <a:cubicBezTo>
                      <a:pt x="4599" y="4302"/>
                      <a:pt x="4422" y="3892"/>
                      <a:pt x="4217" y="3474"/>
                    </a:cubicBezTo>
                    <a:cubicBezTo>
                      <a:pt x="4132" y="3297"/>
                      <a:pt x="4068" y="3120"/>
                      <a:pt x="3984" y="2944"/>
                    </a:cubicBezTo>
                    <a:cubicBezTo>
                      <a:pt x="3927" y="2887"/>
                      <a:pt x="3892" y="2795"/>
                      <a:pt x="3863" y="2710"/>
                    </a:cubicBezTo>
                    <a:cubicBezTo>
                      <a:pt x="3835" y="2654"/>
                      <a:pt x="3835" y="2562"/>
                      <a:pt x="3807" y="2505"/>
                    </a:cubicBezTo>
                    <a:cubicBezTo>
                      <a:pt x="3686" y="2208"/>
                      <a:pt x="3453" y="1946"/>
                      <a:pt x="3184" y="1734"/>
                    </a:cubicBezTo>
                    <a:cubicBezTo>
                      <a:pt x="3099" y="1649"/>
                      <a:pt x="3007" y="1592"/>
                      <a:pt x="2894" y="1529"/>
                    </a:cubicBezTo>
                    <a:cubicBezTo>
                      <a:pt x="2830" y="1472"/>
                      <a:pt x="2746" y="1416"/>
                      <a:pt x="2654" y="1352"/>
                    </a:cubicBezTo>
                    <a:cubicBezTo>
                      <a:pt x="2540" y="1267"/>
                      <a:pt x="2448" y="1203"/>
                      <a:pt x="2335" y="1118"/>
                    </a:cubicBezTo>
                    <a:cubicBezTo>
                      <a:pt x="2215" y="1062"/>
                      <a:pt x="2095" y="970"/>
                      <a:pt x="1982" y="885"/>
                    </a:cubicBezTo>
                    <a:lnTo>
                      <a:pt x="1239" y="319"/>
                    </a:lnTo>
                    <a:cubicBezTo>
                      <a:pt x="1182" y="262"/>
                      <a:pt x="1154" y="234"/>
                      <a:pt x="1062" y="234"/>
                    </a:cubicBezTo>
                    <a:lnTo>
                      <a:pt x="1034" y="234"/>
                    </a:lnTo>
                    <a:cubicBezTo>
                      <a:pt x="977" y="262"/>
                      <a:pt x="949" y="319"/>
                      <a:pt x="920" y="411"/>
                    </a:cubicBezTo>
                    <a:cubicBezTo>
                      <a:pt x="885" y="588"/>
                      <a:pt x="977" y="793"/>
                      <a:pt x="1182" y="998"/>
                    </a:cubicBezTo>
                    <a:cubicBezTo>
                      <a:pt x="1239" y="1062"/>
                      <a:pt x="1302" y="1090"/>
                      <a:pt x="1359" y="1147"/>
                    </a:cubicBezTo>
                    <a:cubicBezTo>
                      <a:pt x="1508" y="1267"/>
                      <a:pt x="1684" y="1416"/>
                      <a:pt x="1769" y="1592"/>
                    </a:cubicBezTo>
                    <a:cubicBezTo>
                      <a:pt x="1861" y="1677"/>
                      <a:pt x="1861" y="1769"/>
                      <a:pt x="1861" y="1826"/>
                    </a:cubicBezTo>
                    <a:cubicBezTo>
                      <a:pt x="1833" y="1854"/>
                      <a:pt x="1769" y="1854"/>
                      <a:pt x="1741" y="1854"/>
                    </a:cubicBezTo>
                    <a:cubicBezTo>
                      <a:pt x="1592" y="1854"/>
                      <a:pt x="1359" y="1769"/>
                      <a:pt x="1274" y="1649"/>
                    </a:cubicBezTo>
                    <a:cubicBezTo>
                      <a:pt x="1154" y="1529"/>
                      <a:pt x="1097" y="1380"/>
                      <a:pt x="1034" y="1239"/>
                    </a:cubicBezTo>
                    <a:cubicBezTo>
                      <a:pt x="949" y="1062"/>
                      <a:pt x="920" y="885"/>
                      <a:pt x="885" y="736"/>
                    </a:cubicBezTo>
                    <a:cubicBezTo>
                      <a:pt x="857" y="644"/>
                      <a:pt x="828" y="560"/>
                      <a:pt x="828" y="468"/>
                    </a:cubicBezTo>
                    <a:cubicBezTo>
                      <a:pt x="800" y="439"/>
                      <a:pt x="800" y="439"/>
                      <a:pt x="800" y="411"/>
                    </a:cubicBezTo>
                    <a:cubicBezTo>
                      <a:pt x="772" y="262"/>
                      <a:pt x="708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3"/>
              <p:cNvSpPr/>
              <p:nvPr/>
            </p:nvSpPr>
            <p:spPr>
              <a:xfrm>
                <a:off x="2984086" y="4043030"/>
                <a:ext cx="21824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444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57"/>
                    </a:cubicBezTo>
                    <a:lnTo>
                      <a:pt x="114" y="531"/>
                    </a:lnTo>
                    <a:cubicBezTo>
                      <a:pt x="234" y="884"/>
                      <a:pt x="354" y="1210"/>
                      <a:pt x="616" y="1415"/>
                    </a:cubicBezTo>
                    <a:lnTo>
                      <a:pt x="616" y="1443"/>
                    </a:lnTo>
                    <a:lnTo>
                      <a:pt x="645" y="1415"/>
                    </a:lnTo>
                    <a:lnTo>
                      <a:pt x="645" y="1387"/>
                    </a:lnTo>
                    <a:cubicBezTo>
                      <a:pt x="383" y="1182"/>
                      <a:pt x="291" y="856"/>
                      <a:pt x="178" y="502"/>
                    </a:cubicBezTo>
                    <a:lnTo>
                      <a:pt x="57" y="28"/>
                    </a:ln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3"/>
              <p:cNvSpPr/>
              <p:nvPr/>
            </p:nvSpPr>
            <p:spPr>
              <a:xfrm>
                <a:off x="2975966" y="4060015"/>
                <a:ext cx="22060" cy="4479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324" extrusionOk="0">
                    <a:moveTo>
                      <a:pt x="29" y="0"/>
                    </a:moveTo>
                    <a:cubicBezTo>
                      <a:pt x="0" y="0"/>
                      <a:pt x="0" y="0"/>
                      <a:pt x="0" y="29"/>
                    </a:cubicBezTo>
                    <a:cubicBezTo>
                      <a:pt x="92" y="439"/>
                      <a:pt x="269" y="856"/>
                      <a:pt x="531" y="1210"/>
                    </a:cubicBezTo>
                    <a:cubicBezTo>
                      <a:pt x="559" y="1267"/>
                      <a:pt x="594" y="1295"/>
                      <a:pt x="623" y="1323"/>
                    </a:cubicBezTo>
                    <a:cubicBezTo>
                      <a:pt x="651" y="1323"/>
                      <a:pt x="651" y="1323"/>
                      <a:pt x="651" y="1295"/>
                    </a:cubicBezTo>
                    <a:lnTo>
                      <a:pt x="651" y="1267"/>
                    </a:lnTo>
                    <a:cubicBezTo>
                      <a:pt x="623" y="1238"/>
                      <a:pt x="594" y="1210"/>
                      <a:pt x="594" y="1182"/>
                    </a:cubicBezTo>
                    <a:cubicBezTo>
                      <a:pt x="326" y="856"/>
                      <a:pt x="149" y="439"/>
                      <a:pt x="64" y="29"/>
                    </a:cubicBezTo>
                    <a:cubicBezTo>
                      <a:pt x="64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3"/>
              <p:cNvSpPr/>
              <p:nvPr/>
            </p:nvSpPr>
            <p:spPr>
              <a:xfrm>
                <a:off x="3098756" y="4110769"/>
                <a:ext cx="1929" cy="13196"/>
              </a:xfrm>
              <a:custGeom>
                <a:avLst/>
                <a:gdLst/>
                <a:ahLst/>
                <a:cxnLst/>
                <a:rect l="l" t="t" r="r" b="b"/>
                <a:pathLst>
                  <a:path w="57" h="390" extrusionOk="0">
                    <a:moveTo>
                      <a:pt x="57" y="0"/>
                    </a:moveTo>
                    <a:lnTo>
                      <a:pt x="0" y="389"/>
                    </a:lnTo>
                    <a:cubicBezTo>
                      <a:pt x="29" y="269"/>
                      <a:pt x="57" y="149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>
                <a:off x="3097809" y="4109788"/>
                <a:ext cx="3857" cy="1512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47" extrusionOk="0">
                    <a:moveTo>
                      <a:pt x="85" y="1"/>
                    </a:moveTo>
                    <a:cubicBezTo>
                      <a:pt x="57" y="1"/>
                      <a:pt x="57" y="29"/>
                      <a:pt x="57" y="29"/>
                    </a:cubicBezTo>
                    <a:cubicBezTo>
                      <a:pt x="57" y="149"/>
                      <a:pt x="28" y="298"/>
                      <a:pt x="0" y="418"/>
                    </a:cubicBezTo>
                    <a:cubicBezTo>
                      <a:pt x="0" y="418"/>
                      <a:pt x="0" y="447"/>
                      <a:pt x="28" y="447"/>
                    </a:cubicBezTo>
                    <a:cubicBezTo>
                      <a:pt x="28" y="447"/>
                      <a:pt x="57" y="447"/>
                      <a:pt x="57" y="418"/>
                    </a:cubicBezTo>
                    <a:cubicBezTo>
                      <a:pt x="85" y="298"/>
                      <a:pt x="113" y="178"/>
                      <a:pt x="113" y="29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3"/>
              <p:cNvSpPr/>
              <p:nvPr/>
            </p:nvSpPr>
            <p:spPr>
              <a:xfrm>
                <a:off x="3508542" y="4013085"/>
                <a:ext cx="133851" cy="156318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4620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326" y="1005"/>
                      <a:pt x="270" y="1946"/>
                      <a:pt x="206" y="2802"/>
                    </a:cubicBezTo>
                    <a:cubicBezTo>
                      <a:pt x="178" y="3213"/>
                      <a:pt x="149" y="3510"/>
                      <a:pt x="1" y="3863"/>
                    </a:cubicBezTo>
                    <a:cubicBezTo>
                      <a:pt x="680" y="4161"/>
                      <a:pt x="1154" y="4514"/>
                      <a:pt x="1861" y="4571"/>
                    </a:cubicBezTo>
                    <a:cubicBezTo>
                      <a:pt x="2087" y="4601"/>
                      <a:pt x="2339" y="4620"/>
                      <a:pt x="2597" y="4620"/>
                    </a:cubicBezTo>
                    <a:cubicBezTo>
                      <a:pt x="3074" y="4620"/>
                      <a:pt x="3570" y="4554"/>
                      <a:pt x="3955" y="4366"/>
                    </a:cubicBezTo>
                    <a:cubicBezTo>
                      <a:pt x="3481" y="3099"/>
                      <a:pt x="3602" y="1798"/>
                      <a:pt x="3566" y="531"/>
                    </a:cubicBezTo>
                    <a:cubicBezTo>
                      <a:pt x="3566" y="355"/>
                      <a:pt x="3566" y="178"/>
                      <a:pt x="3538" y="29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4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3"/>
              <p:cNvSpPr/>
              <p:nvPr/>
            </p:nvSpPr>
            <p:spPr>
              <a:xfrm>
                <a:off x="3314189" y="4099874"/>
                <a:ext cx="514664" cy="610519"/>
              </a:xfrm>
              <a:custGeom>
                <a:avLst/>
                <a:gdLst/>
                <a:ahLst/>
                <a:cxnLst/>
                <a:rect l="l" t="t" r="r" b="b"/>
                <a:pathLst>
                  <a:path w="15211" h="18044" extrusionOk="0">
                    <a:moveTo>
                      <a:pt x="7102" y="0"/>
                    </a:moveTo>
                    <a:cubicBezTo>
                      <a:pt x="6984" y="0"/>
                      <a:pt x="6867" y="1"/>
                      <a:pt x="6749" y="4"/>
                    </a:cubicBezTo>
                    <a:cubicBezTo>
                      <a:pt x="5306" y="32"/>
                      <a:pt x="2059" y="824"/>
                      <a:pt x="1146" y="1978"/>
                    </a:cubicBezTo>
                    <a:cubicBezTo>
                      <a:pt x="0" y="3506"/>
                      <a:pt x="616" y="5748"/>
                      <a:pt x="1825" y="7043"/>
                    </a:cubicBezTo>
                    <a:cubicBezTo>
                      <a:pt x="1592" y="8281"/>
                      <a:pt x="1387" y="9491"/>
                      <a:pt x="1267" y="10729"/>
                    </a:cubicBezTo>
                    <a:cubicBezTo>
                      <a:pt x="1146" y="11818"/>
                      <a:pt x="1295" y="12971"/>
                      <a:pt x="913" y="14004"/>
                    </a:cubicBezTo>
                    <a:cubicBezTo>
                      <a:pt x="821" y="14181"/>
                      <a:pt x="736" y="14358"/>
                      <a:pt x="708" y="14563"/>
                    </a:cubicBezTo>
                    <a:cubicBezTo>
                      <a:pt x="679" y="14768"/>
                      <a:pt x="679" y="14945"/>
                      <a:pt x="708" y="15150"/>
                    </a:cubicBezTo>
                    <a:cubicBezTo>
                      <a:pt x="856" y="16155"/>
                      <a:pt x="1323" y="17187"/>
                      <a:pt x="2208" y="17654"/>
                    </a:cubicBezTo>
                    <a:cubicBezTo>
                      <a:pt x="2858" y="18043"/>
                      <a:pt x="3622" y="18043"/>
                      <a:pt x="4358" y="18043"/>
                    </a:cubicBezTo>
                    <a:cubicBezTo>
                      <a:pt x="7280" y="18008"/>
                      <a:pt x="10194" y="17718"/>
                      <a:pt x="13088" y="17393"/>
                    </a:cubicBezTo>
                    <a:cubicBezTo>
                      <a:pt x="13265" y="17393"/>
                      <a:pt x="13442" y="17364"/>
                      <a:pt x="13590" y="17336"/>
                    </a:cubicBezTo>
                    <a:cubicBezTo>
                      <a:pt x="13767" y="17301"/>
                      <a:pt x="13944" y="17272"/>
                      <a:pt x="14085" y="17187"/>
                    </a:cubicBezTo>
                    <a:cubicBezTo>
                      <a:pt x="14616" y="16982"/>
                      <a:pt x="15033" y="16452"/>
                      <a:pt x="15090" y="15886"/>
                    </a:cubicBezTo>
                    <a:cubicBezTo>
                      <a:pt x="15210" y="15037"/>
                      <a:pt x="14736" y="14266"/>
                      <a:pt x="14588" y="13445"/>
                    </a:cubicBezTo>
                    <a:cubicBezTo>
                      <a:pt x="14503" y="13056"/>
                      <a:pt x="14503" y="12646"/>
                      <a:pt x="14326" y="12292"/>
                    </a:cubicBezTo>
                    <a:cubicBezTo>
                      <a:pt x="14234" y="12115"/>
                      <a:pt x="14121" y="11967"/>
                      <a:pt x="14029" y="11818"/>
                    </a:cubicBezTo>
                    <a:cubicBezTo>
                      <a:pt x="13732" y="11231"/>
                      <a:pt x="13972" y="10700"/>
                      <a:pt x="13944" y="10113"/>
                    </a:cubicBezTo>
                    <a:cubicBezTo>
                      <a:pt x="13944" y="9554"/>
                      <a:pt x="13880" y="8988"/>
                      <a:pt x="13880" y="8401"/>
                    </a:cubicBezTo>
                    <a:cubicBezTo>
                      <a:pt x="13880" y="8047"/>
                      <a:pt x="13880" y="7665"/>
                      <a:pt x="13944" y="7283"/>
                    </a:cubicBezTo>
                    <a:cubicBezTo>
                      <a:pt x="14000" y="6901"/>
                      <a:pt x="14149" y="6512"/>
                      <a:pt x="14206" y="6130"/>
                    </a:cubicBezTo>
                    <a:cubicBezTo>
                      <a:pt x="14588" y="4213"/>
                      <a:pt x="13526" y="1829"/>
                      <a:pt x="11730" y="945"/>
                    </a:cubicBezTo>
                    <a:cubicBezTo>
                      <a:pt x="10333" y="233"/>
                      <a:pt x="8702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3"/>
              <p:cNvSpPr/>
              <p:nvPr/>
            </p:nvSpPr>
            <p:spPr>
              <a:xfrm>
                <a:off x="3063804" y="4101904"/>
                <a:ext cx="450750" cy="394009"/>
              </a:xfrm>
              <a:custGeom>
                <a:avLst/>
                <a:gdLst/>
                <a:ahLst/>
                <a:cxnLst/>
                <a:rect l="l" t="t" r="r" b="b"/>
                <a:pathLst>
                  <a:path w="13322" h="11645" extrusionOk="0">
                    <a:moveTo>
                      <a:pt x="13322" y="0"/>
                    </a:moveTo>
                    <a:lnTo>
                      <a:pt x="13322" y="0"/>
                    </a:lnTo>
                    <a:cubicBezTo>
                      <a:pt x="13088" y="29"/>
                      <a:pt x="12855" y="57"/>
                      <a:pt x="12614" y="85"/>
                    </a:cubicBezTo>
                    <a:cubicBezTo>
                      <a:pt x="11114" y="326"/>
                      <a:pt x="9699" y="941"/>
                      <a:pt x="8490" y="1889"/>
                    </a:cubicBezTo>
                    <a:cubicBezTo>
                      <a:pt x="7690" y="2505"/>
                      <a:pt x="6983" y="3240"/>
                      <a:pt x="6339" y="4012"/>
                    </a:cubicBezTo>
                    <a:cubicBezTo>
                      <a:pt x="5717" y="4747"/>
                      <a:pt x="5158" y="5745"/>
                      <a:pt x="4422" y="6339"/>
                    </a:cubicBezTo>
                    <a:cubicBezTo>
                      <a:pt x="4040" y="5780"/>
                      <a:pt x="3715" y="5186"/>
                      <a:pt x="3417" y="4599"/>
                    </a:cubicBezTo>
                    <a:cubicBezTo>
                      <a:pt x="3361" y="4450"/>
                      <a:pt x="3269" y="4273"/>
                      <a:pt x="3156" y="4153"/>
                    </a:cubicBezTo>
                    <a:cubicBezTo>
                      <a:pt x="3092" y="4040"/>
                      <a:pt x="2979" y="3976"/>
                      <a:pt x="2915" y="3863"/>
                    </a:cubicBezTo>
                    <a:cubicBezTo>
                      <a:pt x="2802" y="3714"/>
                      <a:pt x="2802" y="3509"/>
                      <a:pt x="2710" y="3332"/>
                    </a:cubicBezTo>
                    <a:cubicBezTo>
                      <a:pt x="2653" y="3156"/>
                      <a:pt x="2533" y="2979"/>
                      <a:pt x="2328" y="2979"/>
                    </a:cubicBezTo>
                    <a:cubicBezTo>
                      <a:pt x="1741" y="3538"/>
                      <a:pt x="765" y="3594"/>
                      <a:pt x="121" y="4096"/>
                    </a:cubicBezTo>
                    <a:cubicBezTo>
                      <a:pt x="57" y="4125"/>
                      <a:pt x="29" y="4153"/>
                      <a:pt x="29" y="4217"/>
                    </a:cubicBezTo>
                    <a:cubicBezTo>
                      <a:pt x="1" y="4245"/>
                      <a:pt x="1" y="4273"/>
                      <a:pt x="29" y="4330"/>
                    </a:cubicBezTo>
                    <a:cubicBezTo>
                      <a:pt x="149" y="4981"/>
                      <a:pt x="234" y="5660"/>
                      <a:pt x="354" y="6339"/>
                    </a:cubicBezTo>
                    <a:cubicBezTo>
                      <a:pt x="503" y="6983"/>
                      <a:pt x="531" y="7690"/>
                      <a:pt x="736" y="8313"/>
                    </a:cubicBezTo>
                    <a:cubicBezTo>
                      <a:pt x="941" y="9225"/>
                      <a:pt x="1267" y="10138"/>
                      <a:pt x="1918" y="10789"/>
                    </a:cubicBezTo>
                    <a:cubicBezTo>
                      <a:pt x="2179" y="11051"/>
                      <a:pt x="2682" y="11291"/>
                      <a:pt x="3035" y="11440"/>
                    </a:cubicBezTo>
                    <a:cubicBezTo>
                      <a:pt x="3509" y="11617"/>
                      <a:pt x="4040" y="11645"/>
                      <a:pt x="4542" y="11645"/>
                    </a:cubicBezTo>
                    <a:cubicBezTo>
                      <a:pt x="5603" y="11617"/>
                      <a:pt x="6629" y="11263"/>
                      <a:pt x="7429" y="10584"/>
                    </a:cubicBezTo>
                    <a:cubicBezTo>
                      <a:pt x="7754" y="10315"/>
                      <a:pt x="8044" y="9989"/>
                      <a:pt x="8341" y="9699"/>
                    </a:cubicBezTo>
                    <a:cubicBezTo>
                      <a:pt x="8872" y="9105"/>
                      <a:pt x="9402" y="8610"/>
                      <a:pt x="9756" y="7902"/>
                    </a:cubicBezTo>
                    <a:cubicBezTo>
                      <a:pt x="9990" y="7457"/>
                      <a:pt x="10258" y="6983"/>
                      <a:pt x="10520" y="6544"/>
                    </a:cubicBezTo>
                    <a:cubicBezTo>
                      <a:pt x="10665" y="6254"/>
                      <a:pt x="11513" y="4390"/>
                      <a:pt x="11967" y="4390"/>
                    </a:cubicBezTo>
                    <a:cubicBezTo>
                      <a:pt x="11978" y="4390"/>
                      <a:pt x="11988" y="4391"/>
                      <a:pt x="11999" y="4394"/>
                    </a:cubicBezTo>
                    <a:cubicBezTo>
                      <a:pt x="12204" y="4422"/>
                      <a:pt x="12409" y="4450"/>
                      <a:pt x="12642" y="4478"/>
                    </a:cubicBezTo>
                    <a:cubicBezTo>
                      <a:pt x="12642" y="3920"/>
                      <a:pt x="12678" y="3361"/>
                      <a:pt x="12706" y="2802"/>
                    </a:cubicBezTo>
                    <a:cubicBezTo>
                      <a:pt x="12734" y="2505"/>
                      <a:pt x="12734" y="2208"/>
                      <a:pt x="12734" y="1918"/>
                    </a:cubicBezTo>
                    <a:cubicBezTo>
                      <a:pt x="12734" y="1712"/>
                      <a:pt x="12642" y="1415"/>
                      <a:pt x="12678" y="1210"/>
                    </a:cubicBezTo>
                    <a:cubicBezTo>
                      <a:pt x="12791" y="764"/>
                      <a:pt x="13031" y="354"/>
                      <a:pt x="13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3"/>
              <p:cNvSpPr/>
              <p:nvPr/>
            </p:nvSpPr>
            <p:spPr>
              <a:xfrm>
                <a:off x="3615294" y="4107893"/>
                <a:ext cx="352155" cy="391031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1557" extrusionOk="0">
                    <a:moveTo>
                      <a:pt x="1" y="0"/>
                    </a:moveTo>
                    <a:lnTo>
                      <a:pt x="1" y="4301"/>
                    </a:lnTo>
                    <a:cubicBezTo>
                      <a:pt x="206" y="4273"/>
                      <a:pt x="447" y="4245"/>
                      <a:pt x="652" y="4217"/>
                    </a:cubicBezTo>
                    <a:cubicBezTo>
                      <a:pt x="652" y="4216"/>
                      <a:pt x="652" y="4216"/>
                      <a:pt x="653" y="4216"/>
                    </a:cubicBezTo>
                    <a:cubicBezTo>
                      <a:pt x="781" y="4216"/>
                      <a:pt x="3242" y="8463"/>
                      <a:pt x="3538" y="8872"/>
                    </a:cubicBezTo>
                    <a:cubicBezTo>
                      <a:pt x="4422" y="10025"/>
                      <a:pt x="5483" y="11227"/>
                      <a:pt x="7019" y="11496"/>
                    </a:cubicBezTo>
                    <a:cubicBezTo>
                      <a:pt x="7216" y="11535"/>
                      <a:pt x="7428" y="11556"/>
                      <a:pt x="7646" y="11556"/>
                    </a:cubicBezTo>
                    <a:cubicBezTo>
                      <a:pt x="8572" y="11556"/>
                      <a:pt x="9590" y="11180"/>
                      <a:pt x="9877" y="10230"/>
                    </a:cubicBezTo>
                    <a:cubicBezTo>
                      <a:pt x="10407" y="8341"/>
                      <a:pt x="8370" y="5957"/>
                      <a:pt x="7280" y="4627"/>
                    </a:cubicBezTo>
                    <a:cubicBezTo>
                      <a:pt x="5894" y="2915"/>
                      <a:pt x="3715" y="439"/>
                      <a:pt x="1387" y="177"/>
                    </a:cubicBezTo>
                    <a:cubicBezTo>
                      <a:pt x="708" y="85"/>
                      <a:pt x="680" y="8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3"/>
              <p:cNvSpPr/>
              <p:nvPr/>
            </p:nvSpPr>
            <p:spPr>
              <a:xfrm>
                <a:off x="3438908" y="3866644"/>
                <a:ext cx="165419" cy="192860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700" extrusionOk="0">
                    <a:moveTo>
                      <a:pt x="2467" y="1"/>
                    </a:moveTo>
                    <a:cubicBezTo>
                      <a:pt x="2339" y="1"/>
                      <a:pt x="2212" y="17"/>
                      <a:pt x="2087" y="56"/>
                    </a:cubicBezTo>
                    <a:cubicBezTo>
                      <a:pt x="1910" y="84"/>
                      <a:pt x="1733" y="176"/>
                      <a:pt x="1556" y="289"/>
                    </a:cubicBezTo>
                    <a:cubicBezTo>
                      <a:pt x="1443" y="353"/>
                      <a:pt x="1295" y="410"/>
                      <a:pt x="1174" y="530"/>
                    </a:cubicBezTo>
                    <a:cubicBezTo>
                      <a:pt x="884" y="792"/>
                      <a:pt x="672" y="1237"/>
                      <a:pt x="616" y="1619"/>
                    </a:cubicBezTo>
                    <a:cubicBezTo>
                      <a:pt x="531" y="1909"/>
                      <a:pt x="467" y="2235"/>
                      <a:pt x="439" y="2560"/>
                    </a:cubicBezTo>
                    <a:cubicBezTo>
                      <a:pt x="354" y="2794"/>
                      <a:pt x="234" y="3034"/>
                      <a:pt x="57" y="3239"/>
                    </a:cubicBezTo>
                    <a:cubicBezTo>
                      <a:pt x="0" y="3324"/>
                      <a:pt x="0" y="3445"/>
                      <a:pt x="85" y="3473"/>
                    </a:cubicBezTo>
                    <a:cubicBezTo>
                      <a:pt x="177" y="3501"/>
                      <a:pt x="262" y="3536"/>
                      <a:pt x="382" y="3536"/>
                    </a:cubicBezTo>
                    <a:cubicBezTo>
                      <a:pt x="354" y="3742"/>
                      <a:pt x="354" y="3947"/>
                      <a:pt x="382" y="4152"/>
                    </a:cubicBezTo>
                    <a:cubicBezTo>
                      <a:pt x="382" y="4626"/>
                      <a:pt x="467" y="5185"/>
                      <a:pt x="884" y="5482"/>
                    </a:cubicBezTo>
                    <a:cubicBezTo>
                      <a:pt x="1104" y="5635"/>
                      <a:pt x="1402" y="5699"/>
                      <a:pt x="1727" y="5699"/>
                    </a:cubicBezTo>
                    <a:cubicBezTo>
                      <a:pt x="2452" y="5699"/>
                      <a:pt x="3313" y="5383"/>
                      <a:pt x="3742" y="5036"/>
                    </a:cubicBezTo>
                    <a:cubicBezTo>
                      <a:pt x="4273" y="4598"/>
                      <a:pt x="4627" y="3947"/>
                      <a:pt x="4775" y="3268"/>
                    </a:cubicBezTo>
                    <a:cubicBezTo>
                      <a:pt x="4888" y="2652"/>
                      <a:pt x="4860" y="1973"/>
                      <a:pt x="4598" y="1414"/>
                    </a:cubicBezTo>
                    <a:cubicBezTo>
                      <a:pt x="4301" y="820"/>
                      <a:pt x="3856" y="438"/>
                      <a:pt x="3268" y="176"/>
                    </a:cubicBezTo>
                    <a:cubicBezTo>
                      <a:pt x="3009" y="75"/>
                      <a:pt x="2737" y="1"/>
                      <a:pt x="2467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3"/>
              <p:cNvSpPr/>
              <p:nvPr/>
            </p:nvSpPr>
            <p:spPr>
              <a:xfrm>
                <a:off x="3437690" y="3865392"/>
                <a:ext cx="167585" cy="194653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5753" extrusionOk="0">
                    <a:moveTo>
                      <a:pt x="2512" y="65"/>
                    </a:moveTo>
                    <a:cubicBezTo>
                      <a:pt x="2746" y="65"/>
                      <a:pt x="3043" y="121"/>
                      <a:pt x="3304" y="241"/>
                    </a:cubicBezTo>
                    <a:cubicBezTo>
                      <a:pt x="3927" y="532"/>
                      <a:pt x="4337" y="921"/>
                      <a:pt x="4599" y="1451"/>
                    </a:cubicBezTo>
                    <a:cubicBezTo>
                      <a:pt x="4840" y="1982"/>
                      <a:pt x="4896" y="2626"/>
                      <a:pt x="4776" y="3276"/>
                    </a:cubicBezTo>
                    <a:cubicBezTo>
                      <a:pt x="4634" y="4012"/>
                      <a:pt x="4245" y="4635"/>
                      <a:pt x="3750" y="5073"/>
                    </a:cubicBezTo>
                    <a:cubicBezTo>
                      <a:pt x="3361" y="5370"/>
                      <a:pt x="2512" y="5696"/>
                      <a:pt x="1769" y="5696"/>
                    </a:cubicBezTo>
                    <a:cubicBezTo>
                      <a:pt x="1416" y="5696"/>
                      <a:pt x="1126" y="5632"/>
                      <a:pt x="949" y="5484"/>
                    </a:cubicBezTo>
                    <a:cubicBezTo>
                      <a:pt x="531" y="5194"/>
                      <a:pt x="446" y="4599"/>
                      <a:pt x="446" y="4189"/>
                    </a:cubicBezTo>
                    <a:cubicBezTo>
                      <a:pt x="446" y="3984"/>
                      <a:pt x="418" y="3779"/>
                      <a:pt x="446" y="3573"/>
                    </a:cubicBezTo>
                    <a:lnTo>
                      <a:pt x="418" y="3538"/>
                    </a:lnTo>
                    <a:cubicBezTo>
                      <a:pt x="326" y="3538"/>
                      <a:pt x="241" y="3510"/>
                      <a:pt x="149" y="3482"/>
                    </a:cubicBezTo>
                    <a:cubicBezTo>
                      <a:pt x="121" y="3453"/>
                      <a:pt x="93" y="3453"/>
                      <a:pt x="93" y="3397"/>
                    </a:cubicBezTo>
                    <a:cubicBezTo>
                      <a:pt x="64" y="3361"/>
                      <a:pt x="93" y="3333"/>
                      <a:pt x="121" y="3305"/>
                    </a:cubicBezTo>
                    <a:cubicBezTo>
                      <a:pt x="270" y="3128"/>
                      <a:pt x="390" y="2923"/>
                      <a:pt x="503" y="2597"/>
                    </a:cubicBezTo>
                    <a:cubicBezTo>
                      <a:pt x="531" y="2272"/>
                      <a:pt x="595" y="1982"/>
                      <a:pt x="680" y="1656"/>
                    </a:cubicBezTo>
                    <a:cubicBezTo>
                      <a:pt x="743" y="1303"/>
                      <a:pt x="949" y="857"/>
                      <a:pt x="1239" y="595"/>
                    </a:cubicBezTo>
                    <a:cubicBezTo>
                      <a:pt x="1331" y="475"/>
                      <a:pt x="1479" y="418"/>
                      <a:pt x="1628" y="326"/>
                    </a:cubicBezTo>
                    <a:cubicBezTo>
                      <a:pt x="1769" y="241"/>
                      <a:pt x="1946" y="149"/>
                      <a:pt x="2123" y="121"/>
                    </a:cubicBezTo>
                    <a:cubicBezTo>
                      <a:pt x="2243" y="65"/>
                      <a:pt x="2364" y="65"/>
                      <a:pt x="2512" y="65"/>
                    </a:cubicBezTo>
                    <a:close/>
                    <a:moveTo>
                      <a:pt x="2527" y="1"/>
                    </a:moveTo>
                    <a:cubicBezTo>
                      <a:pt x="2387" y="1"/>
                      <a:pt x="2251" y="21"/>
                      <a:pt x="2123" y="65"/>
                    </a:cubicBezTo>
                    <a:cubicBezTo>
                      <a:pt x="1918" y="93"/>
                      <a:pt x="1741" y="213"/>
                      <a:pt x="1592" y="298"/>
                    </a:cubicBezTo>
                    <a:cubicBezTo>
                      <a:pt x="1451" y="355"/>
                      <a:pt x="1302" y="447"/>
                      <a:pt x="1182" y="532"/>
                    </a:cubicBezTo>
                    <a:cubicBezTo>
                      <a:pt x="885" y="800"/>
                      <a:pt x="680" y="1303"/>
                      <a:pt x="623" y="1656"/>
                    </a:cubicBezTo>
                    <a:cubicBezTo>
                      <a:pt x="531" y="1946"/>
                      <a:pt x="475" y="2272"/>
                      <a:pt x="446" y="2569"/>
                    </a:cubicBezTo>
                    <a:cubicBezTo>
                      <a:pt x="326" y="2894"/>
                      <a:pt x="213" y="3100"/>
                      <a:pt x="64" y="3248"/>
                    </a:cubicBezTo>
                    <a:cubicBezTo>
                      <a:pt x="36" y="3305"/>
                      <a:pt x="1" y="3361"/>
                      <a:pt x="36" y="3425"/>
                    </a:cubicBezTo>
                    <a:cubicBezTo>
                      <a:pt x="36" y="3482"/>
                      <a:pt x="64" y="3510"/>
                      <a:pt x="121" y="3538"/>
                    </a:cubicBezTo>
                    <a:cubicBezTo>
                      <a:pt x="213" y="3573"/>
                      <a:pt x="298" y="3602"/>
                      <a:pt x="390" y="3602"/>
                    </a:cubicBezTo>
                    <a:cubicBezTo>
                      <a:pt x="354" y="3807"/>
                      <a:pt x="390" y="3984"/>
                      <a:pt x="390" y="4189"/>
                    </a:cubicBezTo>
                    <a:cubicBezTo>
                      <a:pt x="390" y="4599"/>
                      <a:pt x="475" y="5222"/>
                      <a:pt x="885" y="5519"/>
                    </a:cubicBezTo>
                    <a:cubicBezTo>
                      <a:pt x="1126" y="5696"/>
                      <a:pt x="1387" y="5752"/>
                      <a:pt x="1769" y="5752"/>
                    </a:cubicBezTo>
                    <a:cubicBezTo>
                      <a:pt x="2512" y="5752"/>
                      <a:pt x="3396" y="5427"/>
                      <a:pt x="3778" y="5102"/>
                    </a:cubicBezTo>
                    <a:cubicBezTo>
                      <a:pt x="4309" y="4691"/>
                      <a:pt x="4691" y="4040"/>
                      <a:pt x="4840" y="3305"/>
                    </a:cubicBezTo>
                    <a:cubicBezTo>
                      <a:pt x="4953" y="2626"/>
                      <a:pt x="4896" y="1982"/>
                      <a:pt x="4663" y="1451"/>
                    </a:cubicBezTo>
                    <a:cubicBezTo>
                      <a:pt x="4394" y="885"/>
                      <a:pt x="3955" y="475"/>
                      <a:pt x="3304" y="178"/>
                    </a:cubicBezTo>
                    <a:cubicBezTo>
                      <a:pt x="3042" y="65"/>
                      <a:pt x="277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3"/>
              <p:cNvSpPr/>
              <p:nvPr/>
            </p:nvSpPr>
            <p:spPr>
              <a:xfrm>
                <a:off x="3451833" y="3999212"/>
                <a:ext cx="8865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4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" y="34"/>
                      <a:pt x="88" y="47"/>
                      <a:pt x="145" y="47"/>
                    </a:cubicBezTo>
                    <a:cubicBezTo>
                      <a:pt x="185" y="47"/>
                      <a:pt x="227" y="41"/>
                      <a:pt x="262" y="2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3"/>
              <p:cNvSpPr/>
              <p:nvPr/>
            </p:nvSpPr>
            <p:spPr>
              <a:xfrm>
                <a:off x="3449667" y="3998265"/>
                <a:ext cx="13196" cy="385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14" extrusionOk="0">
                    <a:moveTo>
                      <a:pt x="36" y="0"/>
                    </a:moveTo>
                    <a:cubicBezTo>
                      <a:pt x="0" y="29"/>
                      <a:pt x="36" y="29"/>
                      <a:pt x="36" y="57"/>
                    </a:cubicBezTo>
                    <a:cubicBezTo>
                      <a:pt x="92" y="85"/>
                      <a:pt x="177" y="113"/>
                      <a:pt x="269" y="113"/>
                    </a:cubicBezTo>
                    <a:cubicBezTo>
                      <a:pt x="298" y="113"/>
                      <a:pt x="326" y="113"/>
                      <a:pt x="354" y="85"/>
                    </a:cubicBezTo>
                    <a:cubicBezTo>
                      <a:pt x="354" y="85"/>
                      <a:pt x="389" y="85"/>
                      <a:pt x="354" y="57"/>
                    </a:cubicBezTo>
                    <a:cubicBezTo>
                      <a:pt x="354" y="57"/>
                      <a:pt x="354" y="44"/>
                      <a:pt x="346" y="44"/>
                    </a:cubicBezTo>
                    <a:cubicBezTo>
                      <a:pt x="342" y="44"/>
                      <a:pt x="335" y="47"/>
                      <a:pt x="326" y="57"/>
                    </a:cubicBezTo>
                    <a:cubicBezTo>
                      <a:pt x="241" y="57"/>
                      <a:pt x="149" y="57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3"/>
              <p:cNvSpPr/>
              <p:nvPr/>
            </p:nvSpPr>
            <p:spPr>
              <a:xfrm>
                <a:off x="3451833" y="3852196"/>
                <a:ext cx="279105" cy="301842"/>
              </a:xfrm>
              <a:custGeom>
                <a:avLst/>
                <a:gdLst/>
                <a:ahLst/>
                <a:cxnLst/>
                <a:rect l="l" t="t" r="r" b="b"/>
                <a:pathLst>
                  <a:path w="8249" h="8921" extrusionOk="0">
                    <a:moveTo>
                      <a:pt x="3292" y="1"/>
                    </a:moveTo>
                    <a:cubicBezTo>
                      <a:pt x="2650" y="1"/>
                      <a:pt x="1995" y="68"/>
                      <a:pt x="1415" y="334"/>
                    </a:cubicBezTo>
                    <a:cubicBezTo>
                      <a:pt x="736" y="603"/>
                      <a:pt x="177" y="1190"/>
                      <a:pt x="0" y="1869"/>
                    </a:cubicBezTo>
                    <a:cubicBezTo>
                      <a:pt x="0" y="1926"/>
                      <a:pt x="28" y="1983"/>
                      <a:pt x="85" y="1983"/>
                    </a:cubicBezTo>
                    <a:cubicBezTo>
                      <a:pt x="205" y="2018"/>
                      <a:pt x="382" y="2103"/>
                      <a:pt x="410" y="2103"/>
                    </a:cubicBezTo>
                    <a:cubicBezTo>
                      <a:pt x="587" y="2280"/>
                      <a:pt x="502" y="2372"/>
                      <a:pt x="559" y="2549"/>
                    </a:cubicBezTo>
                    <a:cubicBezTo>
                      <a:pt x="559" y="2605"/>
                      <a:pt x="587" y="2662"/>
                      <a:pt x="616" y="2725"/>
                    </a:cubicBezTo>
                    <a:cubicBezTo>
                      <a:pt x="764" y="2987"/>
                      <a:pt x="941" y="3164"/>
                      <a:pt x="969" y="3461"/>
                    </a:cubicBezTo>
                    <a:cubicBezTo>
                      <a:pt x="998" y="3815"/>
                      <a:pt x="821" y="4048"/>
                      <a:pt x="644" y="4346"/>
                    </a:cubicBezTo>
                    <a:cubicBezTo>
                      <a:pt x="439" y="4756"/>
                      <a:pt x="439" y="5230"/>
                      <a:pt x="736" y="5612"/>
                    </a:cubicBezTo>
                    <a:cubicBezTo>
                      <a:pt x="884" y="5845"/>
                      <a:pt x="1090" y="6022"/>
                      <a:pt x="1295" y="6227"/>
                    </a:cubicBezTo>
                    <a:cubicBezTo>
                      <a:pt x="1472" y="6440"/>
                      <a:pt x="1620" y="6673"/>
                      <a:pt x="1620" y="6970"/>
                    </a:cubicBezTo>
                    <a:cubicBezTo>
                      <a:pt x="1648" y="7112"/>
                      <a:pt x="1592" y="7288"/>
                      <a:pt x="1592" y="7465"/>
                    </a:cubicBezTo>
                    <a:cubicBezTo>
                      <a:pt x="1592" y="7883"/>
                      <a:pt x="1946" y="8236"/>
                      <a:pt x="2328" y="8442"/>
                    </a:cubicBezTo>
                    <a:cubicBezTo>
                      <a:pt x="2829" y="8745"/>
                      <a:pt x="3408" y="8920"/>
                      <a:pt x="3986" y="8920"/>
                    </a:cubicBezTo>
                    <a:cubicBezTo>
                      <a:pt x="4192" y="8920"/>
                      <a:pt x="4397" y="8898"/>
                      <a:pt x="4598" y="8852"/>
                    </a:cubicBezTo>
                    <a:cubicBezTo>
                      <a:pt x="5334" y="8675"/>
                      <a:pt x="5950" y="8173"/>
                      <a:pt x="6657" y="7854"/>
                    </a:cubicBezTo>
                    <a:cubicBezTo>
                      <a:pt x="7103" y="7642"/>
                      <a:pt x="7633" y="7437"/>
                      <a:pt x="7930" y="7027"/>
                    </a:cubicBezTo>
                    <a:cubicBezTo>
                      <a:pt x="8192" y="6645"/>
                      <a:pt x="8249" y="6050"/>
                      <a:pt x="8192" y="5584"/>
                    </a:cubicBezTo>
                    <a:cubicBezTo>
                      <a:pt x="8072" y="4933"/>
                      <a:pt x="7754" y="4346"/>
                      <a:pt x="7336" y="3843"/>
                    </a:cubicBezTo>
                    <a:cubicBezTo>
                      <a:pt x="6926" y="3313"/>
                      <a:pt x="6395" y="2839"/>
                      <a:pt x="6162" y="2223"/>
                    </a:cubicBezTo>
                    <a:cubicBezTo>
                      <a:pt x="5893" y="1629"/>
                      <a:pt x="5836" y="922"/>
                      <a:pt x="5362" y="483"/>
                    </a:cubicBezTo>
                    <a:cubicBezTo>
                      <a:pt x="4952" y="73"/>
                      <a:pt x="4301" y="9"/>
                      <a:pt x="3714" y="9"/>
                    </a:cubicBezTo>
                    <a:cubicBezTo>
                      <a:pt x="3575" y="4"/>
                      <a:pt x="3434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3"/>
              <p:cNvSpPr/>
              <p:nvPr/>
            </p:nvSpPr>
            <p:spPr>
              <a:xfrm>
                <a:off x="3558585" y="3808142"/>
                <a:ext cx="77990" cy="56572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672" extrusionOk="0">
                    <a:moveTo>
                      <a:pt x="1029" y="1"/>
                    </a:moveTo>
                    <a:cubicBezTo>
                      <a:pt x="874" y="1"/>
                      <a:pt x="724" y="26"/>
                      <a:pt x="587" y="101"/>
                    </a:cubicBezTo>
                    <a:cubicBezTo>
                      <a:pt x="29" y="490"/>
                      <a:pt x="0" y="1516"/>
                      <a:pt x="736" y="1665"/>
                    </a:cubicBezTo>
                    <a:cubicBezTo>
                      <a:pt x="769" y="1669"/>
                      <a:pt x="803" y="1672"/>
                      <a:pt x="838" y="1672"/>
                    </a:cubicBezTo>
                    <a:cubicBezTo>
                      <a:pt x="1474" y="1672"/>
                      <a:pt x="2305" y="897"/>
                      <a:pt x="1882" y="313"/>
                    </a:cubicBezTo>
                    <a:cubicBezTo>
                      <a:pt x="1733" y="101"/>
                      <a:pt x="1500" y="45"/>
                      <a:pt x="1267" y="16"/>
                    </a:cubicBezTo>
                    <a:cubicBezTo>
                      <a:pt x="1186" y="7"/>
                      <a:pt x="1107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3"/>
              <p:cNvSpPr/>
              <p:nvPr/>
            </p:nvSpPr>
            <p:spPr>
              <a:xfrm>
                <a:off x="3363014" y="4317336"/>
                <a:ext cx="32820" cy="967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859" extrusionOk="0">
                    <a:moveTo>
                      <a:pt x="941" y="0"/>
                    </a:moveTo>
                    <a:cubicBezTo>
                      <a:pt x="941" y="0"/>
                      <a:pt x="913" y="0"/>
                      <a:pt x="913" y="29"/>
                    </a:cubicBezTo>
                    <a:cubicBezTo>
                      <a:pt x="885" y="121"/>
                      <a:pt x="828" y="177"/>
                      <a:pt x="793" y="262"/>
                    </a:cubicBezTo>
                    <a:cubicBezTo>
                      <a:pt x="651" y="559"/>
                      <a:pt x="531" y="828"/>
                      <a:pt x="439" y="1182"/>
                    </a:cubicBezTo>
                    <a:cubicBezTo>
                      <a:pt x="382" y="1564"/>
                      <a:pt x="298" y="1769"/>
                      <a:pt x="234" y="1974"/>
                    </a:cubicBezTo>
                    <a:cubicBezTo>
                      <a:pt x="149" y="2208"/>
                      <a:pt x="85" y="2420"/>
                      <a:pt x="0" y="2830"/>
                    </a:cubicBezTo>
                    <a:cubicBezTo>
                      <a:pt x="0" y="2830"/>
                      <a:pt x="0" y="2858"/>
                      <a:pt x="29" y="2858"/>
                    </a:cubicBezTo>
                    <a:lnTo>
                      <a:pt x="57" y="2830"/>
                    </a:lnTo>
                    <a:cubicBezTo>
                      <a:pt x="149" y="2448"/>
                      <a:pt x="206" y="2208"/>
                      <a:pt x="298" y="2002"/>
                    </a:cubicBezTo>
                    <a:cubicBezTo>
                      <a:pt x="354" y="1797"/>
                      <a:pt x="439" y="1564"/>
                      <a:pt x="503" y="1182"/>
                    </a:cubicBezTo>
                    <a:cubicBezTo>
                      <a:pt x="588" y="856"/>
                      <a:pt x="708" y="588"/>
                      <a:pt x="856" y="297"/>
                    </a:cubicBezTo>
                    <a:cubicBezTo>
                      <a:pt x="885" y="205"/>
                      <a:pt x="913" y="121"/>
                      <a:pt x="970" y="57"/>
                    </a:cubicBezTo>
                    <a:cubicBezTo>
                      <a:pt x="970" y="29"/>
                      <a:pt x="970" y="29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3"/>
              <p:cNvSpPr/>
              <p:nvPr/>
            </p:nvSpPr>
            <p:spPr>
              <a:xfrm>
                <a:off x="3758927" y="4344134"/>
                <a:ext cx="27068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538" extrusionOk="0">
                    <a:moveTo>
                      <a:pt x="29" y="1"/>
                    </a:moveTo>
                    <a:cubicBezTo>
                      <a:pt x="0" y="36"/>
                      <a:pt x="0" y="36"/>
                      <a:pt x="0" y="64"/>
                    </a:cubicBezTo>
                    <a:cubicBezTo>
                      <a:pt x="57" y="326"/>
                      <a:pt x="149" y="595"/>
                      <a:pt x="206" y="857"/>
                    </a:cubicBezTo>
                    <a:cubicBezTo>
                      <a:pt x="446" y="1741"/>
                      <a:pt x="680" y="2654"/>
                      <a:pt x="736" y="3510"/>
                    </a:cubicBezTo>
                    <a:cubicBezTo>
                      <a:pt x="736" y="3538"/>
                      <a:pt x="736" y="3538"/>
                      <a:pt x="764" y="3538"/>
                    </a:cubicBezTo>
                    <a:lnTo>
                      <a:pt x="800" y="3510"/>
                    </a:lnTo>
                    <a:cubicBezTo>
                      <a:pt x="736" y="2625"/>
                      <a:pt x="503" y="1713"/>
                      <a:pt x="269" y="857"/>
                    </a:cubicBezTo>
                    <a:cubicBezTo>
                      <a:pt x="206" y="567"/>
                      <a:pt x="121" y="298"/>
                      <a:pt x="57" y="36"/>
                    </a:cubicBezTo>
                    <a:cubicBezTo>
                      <a:pt x="57" y="36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3"/>
              <p:cNvSpPr/>
              <p:nvPr/>
            </p:nvSpPr>
            <p:spPr>
              <a:xfrm>
                <a:off x="3582507" y="4119295"/>
                <a:ext cx="118524" cy="78362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316" extrusionOk="0">
                    <a:moveTo>
                      <a:pt x="2713" y="1"/>
                    </a:moveTo>
                    <a:cubicBezTo>
                      <a:pt x="2630" y="1"/>
                      <a:pt x="2549" y="15"/>
                      <a:pt x="2477" y="45"/>
                    </a:cubicBezTo>
                    <a:cubicBezTo>
                      <a:pt x="2088" y="222"/>
                      <a:pt x="1946" y="724"/>
                      <a:pt x="1621" y="986"/>
                    </a:cubicBezTo>
                    <a:cubicBezTo>
                      <a:pt x="1444" y="1106"/>
                      <a:pt x="1239" y="1163"/>
                      <a:pt x="998" y="1227"/>
                    </a:cubicBezTo>
                    <a:cubicBezTo>
                      <a:pt x="736" y="1283"/>
                      <a:pt x="354" y="1340"/>
                      <a:pt x="142" y="1552"/>
                    </a:cubicBezTo>
                    <a:cubicBezTo>
                      <a:pt x="1" y="1694"/>
                      <a:pt x="1" y="2019"/>
                      <a:pt x="178" y="2196"/>
                    </a:cubicBezTo>
                    <a:cubicBezTo>
                      <a:pt x="272" y="2277"/>
                      <a:pt x="412" y="2316"/>
                      <a:pt x="556" y="2316"/>
                    </a:cubicBezTo>
                    <a:cubicBezTo>
                      <a:pt x="626" y="2316"/>
                      <a:pt x="697" y="2306"/>
                      <a:pt x="765" y="2288"/>
                    </a:cubicBezTo>
                    <a:cubicBezTo>
                      <a:pt x="970" y="2260"/>
                      <a:pt x="1175" y="2196"/>
                      <a:pt x="1416" y="2196"/>
                    </a:cubicBezTo>
                    <a:cubicBezTo>
                      <a:pt x="1500" y="2196"/>
                      <a:pt x="1649" y="2224"/>
                      <a:pt x="1769" y="2224"/>
                    </a:cubicBezTo>
                    <a:cubicBezTo>
                      <a:pt x="1911" y="2224"/>
                      <a:pt x="2088" y="2224"/>
                      <a:pt x="2208" y="2139"/>
                    </a:cubicBezTo>
                    <a:cubicBezTo>
                      <a:pt x="2328" y="2047"/>
                      <a:pt x="2385" y="1934"/>
                      <a:pt x="2441" y="1814"/>
                    </a:cubicBezTo>
                    <a:cubicBezTo>
                      <a:pt x="2618" y="1580"/>
                      <a:pt x="2859" y="1432"/>
                      <a:pt x="3092" y="1255"/>
                    </a:cubicBezTo>
                    <a:cubicBezTo>
                      <a:pt x="3297" y="1078"/>
                      <a:pt x="3502" y="809"/>
                      <a:pt x="3446" y="519"/>
                    </a:cubicBezTo>
                    <a:cubicBezTo>
                      <a:pt x="3401" y="215"/>
                      <a:pt x="3038" y="1"/>
                      <a:pt x="2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3"/>
              <p:cNvSpPr/>
              <p:nvPr/>
            </p:nvSpPr>
            <p:spPr>
              <a:xfrm>
                <a:off x="3463777" y="4049425"/>
                <a:ext cx="230315" cy="142005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4197" extrusionOk="0">
                    <a:moveTo>
                      <a:pt x="3225" y="1"/>
                    </a:moveTo>
                    <a:cubicBezTo>
                      <a:pt x="2550" y="1"/>
                      <a:pt x="1875" y="64"/>
                      <a:pt x="1210" y="193"/>
                    </a:cubicBezTo>
                    <a:cubicBezTo>
                      <a:pt x="970" y="221"/>
                      <a:pt x="737" y="285"/>
                      <a:pt x="531" y="434"/>
                    </a:cubicBezTo>
                    <a:cubicBezTo>
                      <a:pt x="178" y="639"/>
                      <a:pt x="1" y="1077"/>
                      <a:pt x="29" y="1495"/>
                    </a:cubicBezTo>
                    <a:cubicBezTo>
                      <a:pt x="29" y="1905"/>
                      <a:pt x="206" y="2287"/>
                      <a:pt x="439" y="2641"/>
                    </a:cubicBezTo>
                    <a:cubicBezTo>
                      <a:pt x="1171" y="3667"/>
                      <a:pt x="2335" y="4196"/>
                      <a:pt x="3548" y="4196"/>
                    </a:cubicBezTo>
                    <a:cubicBezTo>
                      <a:pt x="3907" y="4196"/>
                      <a:pt x="4270" y="4150"/>
                      <a:pt x="4627" y="4056"/>
                    </a:cubicBezTo>
                    <a:cubicBezTo>
                      <a:pt x="5809" y="3730"/>
                      <a:pt x="6806" y="2287"/>
                      <a:pt x="6750" y="1077"/>
                    </a:cubicBezTo>
                    <a:cubicBezTo>
                      <a:pt x="6750" y="901"/>
                      <a:pt x="6721" y="695"/>
                      <a:pt x="6573" y="575"/>
                    </a:cubicBezTo>
                    <a:cubicBezTo>
                      <a:pt x="6481" y="519"/>
                      <a:pt x="6368" y="462"/>
                      <a:pt x="6276" y="434"/>
                    </a:cubicBezTo>
                    <a:cubicBezTo>
                      <a:pt x="5281" y="148"/>
                      <a:pt x="4253" y="1"/>
                      <a:pt x="3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3"/>
              <p:cNvSpPr/>
              <p:nvPr/>
            </p:nvSpPr>
            <p:spPr>
              <a:xfrm>
                <a:off x="3473589" y="4131815"/>
                <a:ext cx="91964" cy="6276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855" extrusionOk="0">
                    <a:moveTo>
                      <a:pt x="36" y="1"/>
                    </a:moveTo>
                    <a:cubicBezTo>
                      <a:pt x="36" y="1"/>
                      <a:pt x="1" y="1"/>
                      <a:pt x="36" y="29"/>
                    </a:cubicBezTo>
                    <a:cubicBezTo>
                      <a:pt x="355" y="1267"/>
                      <a:pt x="1656" y="1798"/>
                      <a:pt x="2654" y="1854"/>
                    </a:cubicBezTo>
                    <a:lnTo>
                      <a:pt x="2689" y="1854"/>
                    </a:lnTo>
                    <a:cubicBezTo>
                      <a:pt x="2689" y="1854"/>
                      <a:pt x="2689" y="1826"/>
                      <a:pt x="2717" y="1826"/>
                    </a:cubicBezTo>
                    <a:cubicBezTo>
                      <a:pt x="2717" y="1798"/>
                      <a:pt x="2689" y="1798"/>
                      <a:pt x="2689" y="1798"/>
                    </a:cubicBezTo>
                    <a:cubicBezTo>
                      <a:pt x="1685" y="1741"/>
                      <a:pt x="390" y="1239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3"/>
              <p:cNvSpPr/>
              <p:nvPr/>
            </p:nvSpPr>
            <p:spPr>
              <a:xfrm>
                <a:off x="3189470" y="4315408"/>
                <a:ext cx="24936" cy="8479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06" extrusionOk="0">
                    <a:moveTo>
                      <a:pt x="708" y="1"/>
                    </a:moveTo>
                    <a:cubicBezTo>
                      <a:pt x="680" y="1"/>
                      <a:pt x="680" y="29"/>
                      <a:pt x="680" y="29"/>
                    </a:cubicBezTo>
                    <a:cubicBezTo>
                      <a:pt x="616" y="178"/>
                      <a:pt x="616" y="319"/>
                      <a:pt x="616" y="468"/>
                    </a:cubicBezTo>
                    <a:lnTo>
                      <a:pt x="616" y="560"/>
                    </a:lnTo>
                    <a:cubicBezTo>
                      <a:pt x="616" y="645"/>
                      <a:pt x="616" y="736"/>
                      <a:pt x="588" y="821"/>
                    </a:cubicBezTo>
                    <a:cubicBezTo>
                      <a:pt x="559" y="970"/>
                      <a:pt x="475" y="1119"/>
                      <a:pt x="383" y="1239"/>
                    </a:cubicBezTo>
                    <a:cubicBezTo>
                      <a:pt x="354" y="1295"/>
                      <a:pt x="326" y="1324"/>
                      <a:pt x="326" y="1352"/>
                    </a:cubicBezTo>
                    <a:cubicBezTo>
                      <a:pt x="121" y="1706"/>
                      <a:pt x="1" y="2088"/>
                      <a:pt x="1" y="2477"/>
                    </a:cubicBezTo>
                    <a:lnTo>
                      <a:pt x="29" y="2505"/>
                    </a:lnTo>
                    <a:cubicBezTo>
                      <a:pt x="57" y="2505"/>
                      <a:pt x="57" y="2477"/>
                      <a:pt x="57" y="2477"/>
                    </a:cubicBezTo>
                    <a:cubicBezTo>
                      <a:pt x="57" y="2088"/>
                      <a:pt x="177" y="1706"/>
                      <a:pt x="354" y="1380"/>
                    </a:cubicBezTo>
                    <a:cubicBezTo>
                      <a:pt x="383" y="1352"/>
                      <a:pt x="411" y="1324"/>
                      <a:pt x="439" y="1267"/>
                    </a:cubicBezTo>
                    <a:cubicBezTo>
                      <a:pt x="531" y="1147"/>
                      <a:pt x="616" y="998"/>
                      <a:pt x="651" y="821"/>
                    </a:cubicBezTo>
                    <a:cubicBezTo>
                      <a:pt x="680" y="736"/>
                      <a:pt x="680" y="645"/>
                      <a:pt x="680" y="560"/>
                    </a:cubicBezTo>
                    <a:lnTo>
                      <a:pt x="680" y="468"/>
                    </a:lnTo>
                    <a:cubicBezTo>
                      <a:pt x="680" y="319"/>
                      <a:pt x="680" y="178"/>
                      <a:pt x="736" y="57"/>
                    </a:cubicBezTo>
                    <a:cubicBezTo>
                      <a:pt x="736" y="29"/>
                      <a:pt x="708" y="29"/>
                      <a:pt x="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3"/>
              <p:cNvSpPr/>
              <p:nvPr/>
            </p:nvSpPr>
            <p:spPr>
              <a:xfrm>
                <a:off x="3070740" y="4229499"/>
                <a:ext cx="92911" cy="46929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387" extrusionOk="0">
                    <a:moveTo>
                      <a:pt x="2746" y="0"/>
                    </a:moveTo>
                    <a:cubicBezTo>
                      <a:pt x="2710" y="0"/>
                      <a:pt x="2710" y="0"/>
                      <a:pt x="2682" y="28"/>
                    </a:cubicBezTo>
                    <a:cubicBezTo>
                      <a:pt x="2569" y="269"/>
                      <a:pt x="2272" y="382"/>
                      <a:pt x="1974" y="502"/>
                    </a:cubicBezTo>
                    <a:cubicBezTo>
                      <a:pt x="1649" y="623"/>
                      <a:pt x="1331" y="771"/>
                      <a:pt x="1005" y="913"/>
                    </a:cubicBezTo>
                    <a:cubicBezTo>
                      <a:pt x="680" y="1061"/>
                      <a:pt x="326" y="1210"/>
                      <a:pt x="1" y="1330"/>
                    </a:cubicBezTo>
                    <a:lnTo>
                      <a:pt x="1" y="1387"/>
                    </a:lnTo>
                    <a:lnTo>
                      <a:pt x="29" y="1387"/>
                    </a:lnTo>
                    <a:cubicBezTo>
                      <a:pt x="354" y="1266"/>
                      <a:pt x="680" y="1125"/>
                      <a:pt x="1005" y="976"/>
                    </a:cubicBezTo>
                    <a:cubicBezTo>
                      <a:pt x="1331" y="828"/>
                      <a:pt x="1684" y="679"/>
                      <a:pt x="2003" y="559"/>
                    </a:cubicBezTo>
                    <a:cubicBezTo>
                      <a:pt x="2300" y="446"/>
                      <a:pt x="2597" y="297"/>
                      <a:pt x="2746" y="64"/>
                    </a:cubicBez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3"/>
              <p:cNvSpPr/>
              <p:nvPr/>
            </p:nvSpPr>
            <p:spPr>
              <a:xfrm>
                <a:off x="3193530" y="4372150"/>
                <a:ext cx="9846" cy="340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005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86" y="354"/>
                      <a:pt x="206" y="651"/>
                      <a:pt x="234" y="977"/>
                    </a:cubicBezTo>
                    <a:cubicBezTo>
                      <a:pt x="234" y="977"/>
                      <a:pt x="234" y="1005"/>
                      <a:pt x="263" y="1005"/>
                    </a:cubicBezTo>
                    <a:cubicBezTo>
                      <a:pt x="291" y="1005"/>
                      <a:pt x="291" y="977"/>
                      <a:pt x="291" y="977"/>
                    </a:cubicBezTo>
                    <a:cubicBezTo>
                      <a:pt x="263" y="651"/>
                      <a:pt x="142" y="326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3"/>
              <p:cNvSpPr/>
              <p:nvPr/>
            </p:nvSpPr>
            <p:spPr>
              <a:xfrm>
                <a:off x="3168424" y="4472913"/>
                <a:ext cx="17019" cy="795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5" extrusionOk="0">
                    <a:moveTo>
                      <a:pt x="64" y="1"/>
                    </a:moveTo>
                    <a:cubicBezTo>
                      <a:pt x="35" y="1"/>
                      <a:pt x="35" y="1"/>
                      <a:pt x="0" y="29"/>
                    </a:cubicBezTo>
                    <a:lnTo>
                      <a:pt x="35" y="57"/>
                    </a:lnTo>
                    <a:lnTo>
                      <a:pt x="474" y="234"/>
                    </a:lnTo>
                    <a:lnTo>
                      <a:pt x="502" y="206"/>
                    </a:lnTo>
                    <a:cubicBezTo>
                      <a:pt x="502" y="178"/>
                      <a:pt x="502" y="178"/>
                      <a:pt x="474" y="178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3"/>
              <p:cNvSpPr/>
              <p:nvPr/>
            </p:nvSpPr>
            <p:spPr>
              <a:xfrm>
                <a:off x="3070740" y="4236435"/>
                <a:ext cx="9135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097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93" y="389"/>
                      <a:pt x="178" y="708"/>
                      <a:pt x="206" y="1061"/>
                    </a:cubicBezTo>
                    <a:lnTo>
                      <a:pt x="234" y="1097"/>
                    </a:lnTo>
                    <a:cubicBezTo>
                      <a:pt x="270" y="1097"/>
                      <a:pt x="270" y="1061"/>
                      <a:pt x="270" y="1061"/>
                    </a:cubicBezTo>
                    <a:cubicBezTo>
                      <a:pt x="234" y="708"/>
                      <a:pt x="149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3"/>
              <p:cNvSpPr/>
              <p:nvPr/>
            </p:nvSpPr>
            <p:spPr>
              <a:xfrm>
                <a:off x="3079842" y="4231630"/>
                <a:ext cx="10793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119" extrusionOk="0">
                    <a:moveTo>
                      <a:pt x="29" y="1"/>
                    </a:moveTo>
                    <a:cubicBezTo>
                      <a:pt x="1" y="1"/>
                      <a:pt x="1" y="1"/>
                      <a:pt x="1" y="29"/>
                    </a:cubicBezTo>
                    <a:cubicBezTo>
                      <a:pt x="114" y="383"/>
                      <a:pt x="206" y="736"/>
                      <a:pt x="262" y="1090"/>
                    </a:cubicBezTo>
                    <a:cubicBezTo>
                      <a:pt x="262" y="1118"/>
                      <a:pt x="262" y="1118"/>
                      <a:pt x="291" y="1118"/>
                    </a:cubicBezTo>
                    <a:cubicBezTo>
                      <a:pt x="291" y="1118"/>
                      <a:pt x="319" y="1118"/>
                      <a:pt x="319" y="1090"/>
                    </a:cubicBezTo>
                    <a:cubicBezTo>
                      <a:pt x="262" y="736"/>
                      <a:pt x="177" y="354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3"/>
              <p:cNvSpPr/>
              <p:nvPr/>
            </p:nvSpPr>
            <p:spPr>
              <a:xfrm>
                <a:off x="3088707" y="4227130"/>
                <a:ext cx="11978" cy="38301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132" extrusionOk="0">
                    <a:moveTo>
                      <a:pt x="36" y="1"/>
                    </a:moveTo>
                    <a:cubicBezTo>
                      <a:pt x="32" y="1"/>
                      <a:pt x="29" y="4"/>
                      <a:pt x="29" y="13"/>
                    </a:cubicBezTo>
                    <a:cubicBezTo>
                      <a:pt x="0" y="13"/>
                      <a:pt x="0" y="13"/>
                      <a:pt x="0" y="42"/>
                    </a:cubicBezTo>
                    <a:cubicBezTo>
                      <a:pt x="29" y="134"/>
                      <a:pt x="57" y="247"/>
                      <a:pt x="92" y="339"/>
                    </a:cubicBezTo>
                    <a:cubicBezTo>
                      <a:pt x="121" y="395"/>
                      <a:pt x="121" y="452"/>
                      <a:pt x="149" y="516"/>
                    </a:cubicBezTo>
                    <a:cubicBezTo>
                      <a:pt x="149" y="572"/>
                      <a:pt x="177" y="664"/>
                      <a:pt x="177" y="721"/>
                    </a:cubicBezTo>
                    <a:cubicBezTo>
                      <a:pt x="205" y="841"/>
                      <a:pt x="269" y="983"/>
                      <a:pt x="297" y="1103"/>
                    </a:cubicBezTo>
                    <a:lnTo>
                      <a:pt x="326" y="1131"/>
                    </a:lnTo>
                    <a:cubicBezTo>
                      <a:pt x="354" y="1103"/>
                      <a:pt x="354" y="1103"/>
                      <a:pt x="354" y="1075"/>
                    </a:cubicBezTo>
                    <a:cubicBezTo>
                      <a:pt x="326" y="954"/>
                      <a:pt x="269" y="841"/>
                      <a:pt x="234" y="693"/>
                    </a:cubicBezTo>
                    <a:cubicBezTo>
                      <a:pt x="234" y="629"/>
                      <a:pt x="205" y="572"/>
                      <a:pt x="205" y="516"/>
                    </a:cubicBezTo>
                    <a:cubicBezTo>
                      <a:pt x="177" y="452"/>
                      <a:pt x="177" y="395"/>
                      <a:pt x="149" y="339"/>
                    </a:cubicBezTo>
                    <a:cubicBezTo>
                      <a:pt x="121" y="219"/>
                      <a:pt x="92" y="134"/>
                      <a:pt x="57" y="13"/>
                    </a:cubicBezTo>
                    <a:cubicBezTo>
                      <a:pt x="57" y="13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3"/>
              <p:cNvSpPr/>
              <p:nvPr/>
            </p:nvSpPr>
            <p:spPr>
              <a:xfrm>
                <a:off x="3095643" y="4223510"/>
                <a:ext cx="14143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26" extrusionOk="0">
                    <a:moveTo>
                      <a:pt x="29" y="0"/>
                    </a:moveTo>
                    <a:cubicBezTo>
                      <a:pt x="29" y="0"/>
                      <a:pt x="0" y="0"/>
                      <a:pt x="0" y="28"/>
                    </a:cubicBezTo>
                    <a:cubicBezTo>
                      <a:pt x="0" y="64"/>
                      <a:pt x="29" y="120"/>
                      <a:pt x="29" y="149"/>
                    </a:cubicBezTo>
                    <a:cubicBezTo>
                      <a:pt x="121" y="326"/>
                      <a:pt x="177" y="502"/>
                      <a:pt x="241" y="679"/>
                    </a:cubicBezTo>
                    <a:cubicBezTo>
                      <a:pt x="269" y="828"/>
                      <a:pt x="298" y="976"/>
                      <a:pt x="354" y="1090"/>
                    </a:cubicBezTo>
                    <a:cubicBezTo>
                      <a:pt x="354" y="1125"/>
                      <a:pt x="382" y="1125"/>
                      <a:pt x="382" y="1125"/>
                    </a:cubicBezTo>
                    <a:lnTo>
                      <a:pt x="418" y="1125"/>
                    </a:lnTo>
                    <a:lnTo>
                      <a:pt x="418" y="1061"/>
                    </a:lnTo>
                    <a:cubicBezTo>
                      <a:pt x="354" y="948"/>
                      <a:pt x="326" y="800"/>
                      <a:pt x="298" y="679"/>
                    </a:cubicBezTo>
                    <a:cubicBezTo>
                      <a:pt x="241" y="474"/>
                      <a:pt x="177" y="297"/>
                      <a:pt x="92" y="120"/>
                    </a:cubicBezTo>
                    <a:cubicBezTo>
                      <a:pt x="64" y="92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3"/>
              <p:cNvSpPr/>
              <p:nvPr/>
            </p:nvSpPr>
            <p:spPr>
              <a:xfrm>
                <a:off x="3110734" y="4218062"/>
                <a:ext cx="13906" cy="3633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074" extrusionOk="0">
                    <a:moveTo>
                      <a:pt x="27" y="0"/>
                    </a:moveTo>
                    <a:cubicBezTo>
                      <a:pt x="19" y="0"/>
                      <a:pt x="10" y="3"/>
                      <a:pt x="0" y="13"/>
                    </a:cubicBezTo>
                    <a:lnTo>
                      <a:pt x="0" y="48"/>
                    </a:lnTo>
                    <a:lnTo>
                      <a:pt x="354" y="1045"/>
                    </a:lnTo>
                    <a:lnTo>
                      <a:pt x="354" y="1074"/>
                    </a:lnTo>
                    <a:lnTo>
                      <a:pt x="382" y="1074"/>
                    </a:lnTo>
                    <a:cubicBezTo>
                      <a:pt x="382" y="1074"/>
                      <a:pt x="410" y="1045"/>
                      <a:pt x="382" y="1045"/>
                    </a:cubicBezTo>
                    <a:lnTo>
                      <a:pt x="57" y="13"/>
                    </a:lnTo>
                    <a:cubicBezTo>
                      <a:pt x="57" y="13"/>
                      <a:pt x="4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3"/>
              <p:cNvSpPr/>
              <p:nvPr/>
            </p:nvSpPr>
            <p:spPr>
              <a:xfrm>
                <a:off x="3116689" y="4215592"/>
                <a:ext cx="1705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62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114" y="206"/>
                      <a:pt x="206" y="354"/>
                      <a:pt x="263" y="531"/>
                    </a:cubicBezTo>
                    <a:cubicBezTo>
                      <a:pt x="291" y="588"/>
                      <a:pt x="291" y="652"/>
                      <a:pt x="326" y="708"/>
                    </a:cubicBezTo>
                    <a:cubicBezTo>
                      <a:pt x="355" y="828"/>
                      <a:pt x="383" y="942"/>
                      <a:pt x="440" y="1034"/>
                    </a:cubicBezTo>
                    <a:cubicBezTo>
                      <a:pt x="440" y="1062"/>
                      <a:pt x="468" y="1062"/>
                      <a:pt x="468" y="1062"/>
                    </a:cubicBezTo>
                    <a:cubicBezTo>
                      <a:pt x="503" y="1062"/>
                      <a:pt x="503" y="1034"/>
                      <a:pt x="503" y="1005"/>
                    </a:cubicBezTo>
                    <a:cubicBezTo>
                      <a:pt x="440" y="913"/>
                      <a:pt x="411" y="793"/>
                      <a:pt x="383" y="708"/>
                    </a:cubicBezTo>
                    <a:cubicBezTo>
                      <a:pt x="355" y="652"/>
                      <a:pt x="355" y="588"/>
                      <a:pt x="326" y="531"/>
                    </a:cubicBezTo>
                    <a:cubicBezTo>
                      <a:pt x="263" y="326"/>
                      <a:pt x="178" y="178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>
                <a:off x="3127720" y="4209603"/>
                <a:ext cx="21824" cy="3403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06" extrusionOk="0">
                    <a:moveTo>
                      <a:pt x="29" y="1"/>
                    </a:moveTo>
                    <a:cubicBezTo>
                      <a:pt x="29" y="1"/>
                      <a:pt x="0" y="29"/>
                      <a:pt x="29" y="29"/>
                    </a:cubicBezTo>
                    <a:cubicBezTo>
                      <a:pt x="57" y="121"/>
                      <a:pt x="114" y="178"/>
                      <a:pt x="177" y="234"/>
                    </a:cubicBezTo>
                    <a:cubicBezTo>
                      <a:pt x="234" y="298"/>
                      <a:pt x="262" y="355"/>
                      <a:pt x="290" y="411"/>
                    </a:cubicBezTo>
                    <a:cubicBezTo>
                      <a:pt x="319" y="475"/>
                      <a:pt x="354" y="503"/>
                      <a:pt x="354" y="531"/>
                    </a:cubicBezTo>
                    <a:cubicBezTo>
                      <a:pt x="382" y="560"/>
                      <a:pt x="382" y="588"/>
                      <a:pt x="411" y="616"/>
                    </a:cubicBezTo>
                    <a:cubicBezTo>
                      <a:pt x="411" y="652"/>
                      <a:pt x="439" y="680"/>
                      <a:pt x="467" y="708"/>
                    </a:cubicBezTo>
                    <a:cubicBezTo>
                      <a:pt x="496" y="793"/>
                      <a:pt x="531" y="857"/>
                      <a:pt x="559" y="913"/>
                    </a:cubicBezTo>
                    <a:cubicBezTo>
                      <a:pt x="559" y="942"/>
                      <a:pt x="559" y="1005"/>
                      <a:pt x="616" y="1005"/>
                    </a:cubicBezTo>
                    <a:cubicBezTo>
                      <a:pt x="616" y="1005"/>
                      <a:pt x="644" y="1005"/>
                      <a:pt x="644" y="970"/>
                    </a:cubicBezTo>
                    <a:cubicBezTo>
                      <a:pt x="644" y="970"/>
                      <a:pt x="644" y="942"/>
                      <a:pt x="616" y="942"/>
                    </a:cubicBezTo>
                    <a:lnTo>
                      <a:pt x="616" y="913"/>
                    </a:lnTo>
                    <a:cubicBezTo>
                      <a:pt x="588" y="829"/>
                      <a:pt x="559" y="765"/>
                      <a:pt x="496" y="680"/>
                    </a:cubicBezTo>
                    <a:cubicBezTo>
                      <a:pt x="496" y="652"/>
                      <a:pt x="467" y="616"/>
                      <a:pt x="467" y="588"/>
                    </a:cubicBezTo>
                    <a:cubicBezTo>
                      <a:pt x="439" y="560"/>
                      <a:pt x="439" y="531"/>
                      <a:pt x="411" y="503"/>
                    </a:cubicBezTo>
                    <a:cubicBezTo>
                      <a:pt x="411" y="475"/>
                      <a:pt x="382" y="439"/>
                      <a:pt x="354" y="383"/>
                    </a:cubicBezTo>
                    <a:cubicBezTo>
                      <a:pt x="319" y="326"/>
                      <a:pt x="262" y="263"/>
                      <a:pt x="206" y="206"/>
                    </a:cubicBezTo>
                    <a:cubicBezTo>
                      <a:pt x="142" y="149"/>
                      <a:pt x="114" y="86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>
                <a:off x="3135603" y="4204596"/>
                <a:ext cx="20876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34" extrusionOk="0">
                    <a:moveTo>
                      <a:pt x="29" y="0"/>
                    </a:moveTo>
                    <a:cubicBezTo>
                      <a:pt x="1" y="29"/>
                      <a:pt x="29" y="57"/>
                      <a:pt x="29" y="57"/>
                    </a:cubicBezTo>
                    <a:cubicBezTo>
                      <a:pt x="86" y="149"/>
                      <a:pt x="149" y="234"/>
                      <a:pt x="206" y="326"/>
                    </a:cubicBezTo>
                    <a:cubicBezTo>
                      <a:pt x="355" y="531"/>
                      <a:pt x="503" y="736"/>
                      <a:pt x="560" y="1005"/>
                    </a:cubicBezTo>
                    <a:lnTo>
                      <a:pt x="588" y="1033"/>
                    </a:lnTo>
                    <a:cubicBezTo>
                      <a:pt x="616" y="1005"/>
                      <a:pt x="616" y="1005"/>
                      <a:pt x="616" y="977"/>
                    </a:cubicBezTo>
                    <a:cubicBezTo>
                      <a:pt x="560" y="736"/>
                      <a:pt x="411" y="503"/>
                      <a:pt x="263" y="269"/>
                    </a:cubicBezTo>
                    <a:cubicBezTo>
                      <a:pt x="206" y="205"/>
                      <a:pt x="149" y="121"/>
                      <a:pt x="86" y="29"/>
                    </a:cubicBezTo>
                    <a:cubicBezTo>
                      <a:pt x="86" y="29"/>
                      <a:pt x="86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3"/>
              <p:cNvSpPr/>
              <p:nvPr/>
            </p:nvSpPr>
            <p:spPr>
              <a:xfrm>
                <a:off x="3887706" y="4455928"/>
                <a:ext cx="25884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11" extrusionOk="0">
                    <a:moveTo>
                      <a:pt x="736" y="0"/>
                    </a:moveTo>
                    <a:cubicBezTo>
                      <a:pt x="736" y="0"/>
                      <a:pt x="708" y="0"/>
                      <a:pt x="708" y="29"/>
                    </a:cubicBezTo>
                    <a:cubicBezTo>
                      <a:pt x="581" y="204"/>
                      <a:pt x="366" y="338"/>
                      <a:pt x="161" y="338"/>
                    </a:cubicBezTo>
                    <a:cubicBezTo>
                      <a:pt x="126" y="338"/>
                      <a:pt x="91" y="334"/>
                      <a:pt x="57" y="326"/>
                    </a:cubicBezTo>
                    <a:cubicBezTo>
                      <a:pt x="29" y="326"/>
                      <a:pt x="0" y="354"/>
                      <a:pt x="0" y="354"/>
                    </a:cubicBezTo>
                    <a:cubicBezTo>
                      <a:pt x="0" y="382"/>
                      <a:pt x="29" y="382"/>
                      <a:pt x="29" y="382"/>
                    </a:cubicBezTo>
                    <a:cubicBezTo>
                      <a:pt x="57" y="382"/>
                      <a:pt x="85" y="411"/>
                      <a:pt x="142" y="411"/>
                    </a:cubicBezTo>
                    <a:cubicBezTo>
                      <a:pt x="382" y="411"/>
                      <a:pt x="616" y="269"/>
                      <a:pt x="764" y="57"/>
                    </a:cubicBezTo>
                    <a:cubicBezTo>
                      <a:pt x="764" y="29"/>
                      <a:pt x="764" y="29"/>
                      <a:pt x="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3"/>
              <p:cNvSpPr/>
              <p:nvPr/>
            </p:nvSpPr>
            <p:spPr>
              <a:xfrm>
                <a:off x="3562408" y="3847459"/>
                <a:ext cx="53899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26" extrusionOk="0">
                    <a:moveTo>
                      <a:pt x="92" y="0"/>
                    </a:moveTo>
                    <a:cubicBezTo>
                      <a:pt x="64" y="0"/>
                      <a:pt x="29" y="36"/>
                      <a:pt x="29" y="64"/>
                    </a:cubicBezTo>
                    <a:cubicBezTo>
                      <a:pt x="0" y="92"/>
                      <a:pt x="29" y="121"/>
                      <a:pt x="64" y="121"/>
                    </a:cubicBezTo>
                    <a:cubicBezTo>
                      <a:pt x="382" y="213"/>
                      <a:pt x="736" y="326"/>
                      <a:pt x="1125" y="326"/>
                    </a:cubicBezTo>
                    <a:cubicBezTo>
                      <a:pt x="1267" y="326"/>
                      <a:pt x="1415" y="297"/>
                      <a:pt x="1564" y="269"/>
                    </a:cubicBezTo>
                    <a:cubicBezTo>
                      <a:pt x="1592" y="269"/>
                      <a:pt x="1592" y="213"/>
                      <a:pt x="1592" y="177"/>
                    </a:cubicBezTo>
                    <a:cubicBezTo>
                      <a:pt x="1592" y="149"/>
                      <a:pt x="1564" y="149"/>
                      <a:pt x="1507" y="149"/>
                    </a:cubicBezTo>
                    <a:cubicBezTo>
                      <a:pt x="1383" y="180"/>
                      <a:pt x="1256" y="193"/>
                      <a:pt x="1127" y="193"/>
                    </a:cubicBezTo>
                    <a:cubicBezTo>
                      <a:pt x="764" y="193"/>
                      <a:pt x="395" y="89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3"/>
              <p:cNvSpPr/>
              <p:nvPr/>
            </p:nvSpPr>
            <p:spPr>
              <a:xfrm>
                <a:off x="3306034" y="4282858"/>
                <a:ext cx="553676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7077" extrusionOk="0">
                    <a:moveTo>
                      <a:pt x="8076" y="0"/>
                    </a:moveTo>
                    <a:cubicBezTo>
                      <a:pt x="6531" y="0"/>
                      <a:pt x="5025" y="643"/>
                      <a:pt x="4012" y="1904"/>
                    </a:cubicBezTo>
                    <a:cubicBezTo>
                      <a:pt x="2335" y="3906"/>
                      <a:pt x="3220" y="6941"/>
                      <a:pt x="1239" y="9006"/>
                    </a:cubicBezTo>
                    <a:cubicBezTo>
                      <a:pt x="977" y="9240"/>
                      <a:pt x="708" y="9480"/>
                      <a:pt x="531" y="9770"/>
                    </a:cubicBezTo>
                    <a:cubicBezTo>
                      <a:pt x="213" y="10244"/>
                      <a:pt x="93" y="10832"/>
                      <a:pt x="64" y="11426"/>
                    </a:cubicBezTo>
                    <a:cubicBezTo>
                      <a:pt x="1" y="12487"/>
                      <a:pt x="64" y="13548"/>
                      <a:pt x="298" y="14581"/>
                    </a:cubicBezTo>
                    <a:cubicBezTo>
                      <a:pt x="680" y="16434"/>
                      <a:pt x="2335" y="16463"/>
                      <a:pt x="4012" y="16732"/>
                    </a:cubicBezTo>
                    <a:cubicBezTo>
                      <a:pt x="5249" y="16904"/>
                      <a:pt x="6492" y="17077"/>
                      <a:pt x="7731" y="17077"/>
                    </a:cubicBezTo>
                    <a:cubicBezTo>
                      <a:pt x="7965" y="17077"/>
                      <a:pt x="8199" y="17070"/>
                      <a:pt x="8433" y="17057"/>
                    </a:cubicBezTo>
                    <a:cubicBezTo>
                      <a:pt x="10230" y="16937"/>
                      <a:pt x="11971" y="16378"/>
                      <a:pt x="13683" y="15819"/>
                    </a:cubicBezTo>
                    <a:cubicBezTo>
                      <a:pt x="13767" y="15784"/>
                      <a:pt x="13888" y="15755"/>
                      <a:pt x="13973" y="15727"/>
                    </a:cubicBezTo>
                    <a:cubicBezTo>
                      <a:pt x="14390" y="15578"/>
                      <a:pt x="14772" y="15430"/>
                      <a:pt x="15097" y="15168"/>
                    </a:cubicBezTo>
                    <a:cubicBezTo>
                      <a:pt x="16364" y="14192"/>
                      <a:pt x="16364" y="11688"/>
                      <a:pt x="15685" y="10365"/>
                    </a:cubicBezTo>
                    <a:cubicBezTo>
                      <a:pt x="15479" y="9947"/>
                      <a:pt x="15126" y="9593"/>
                      <a:pt x="14829" y="9211"/>
                    </a:cubicBezTo>
                    <a:cubicBezTo>
                      <a:pt x="13654" y="7648"/>
                      <a:pt x="13711" y="5879"/>
                      <a:pt x="13442" y="4083"/>
                    </a:cubicBezTo>
                    <a:cubicBezTo>
                      <a:pt x="13209" y="2491"/>
                      <a:pt x="11942" y="1253"/>
                      <a:pt x="10556" y="574"/>
                    </a:cubicBezTo>
                    <a:cubicBezTo>
                      <a:pt x="9766" y="190"/>
                      <a:pt x="8915" y="0"/>
                      <a:pt x="8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3"/>
              <p:cNvSpPr/>
              <p:nvPr/>
            </p:nvSpPr>
            <p:spPr>
              <a:xfrm>
                <a:off x="3583450" y="4300352"/>
                <a:ext cx="20878" cy="54865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9370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28"/>
                    </a:cubicBezTo>
                    <a:lnTo>
                      <a:pt x="560" y="19334"/>
                    </a:lnTo>
                    <a:lnTo>
                      <a:pt x="588" y="19370"/>
                    </a:lnTo>
                    <a:cubicBezTo>
                      <a:pt x="616" y="19334"/>
                      <a:pt x="616" y="19334"/>
                      <a:pt x="616" y="19306"/>
                    </a:cubicBezTo>
                    <a:lnTo>
                      <a:pt x="58" y="28"/>
                    </a:lnTo>
                    <a:cubicBezTo>
                      <a:pt x="58" y="28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3"/>
              <p:cNvSpPr/>
              <p:nvPr/>
            </p:nvSpPr>
            <p:spPr>
              <a:xfrm>
                <a:off x="3328061" y="4302246"/>
                <a:ext cx="509623" cy="548668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6216" extrusionOk="0">
                    <a:moveTo>
                      <a:pt x="7429" y="64"/>
                    </a:moveTo>
                    <a:cubicBezTo>
                      <a:pt x="8193" y="64"/>
                      <a:pt x="8992" y="241"/>
                      <a:pt x="9671" y="595"/>
                    </a:cubicBezTo>
                    <a:cubicBezTo>
                      <a:pt x="11143" y="1331"/>
                      <a:pt x="12147" y="2569"/>
                      <a:pt x="12324" y="3892"/>
                    </a:cubicBezTo>
                    <a:cubicBezTo>
                      <a:pt x="12381" y="4245"/>
                      <a:pt x="12409" y="4599"/>
                      <a:pt x="12437" y="4953"/>
                    </a:cubicBezTo>
                    <a:cubicBezTo>
                      <a:pt x="12586" y="6311"/>
                      <a:pt x="12734" y="7577"/>
                      <a:pt x="13590" y="8759"/>
                    </a:cubicBezTo>
                    <a:cubicBezTo>
                      <a:pt x="13675" y="8879"/>
                      <a:pt x="13767" y="8992"/>
                      <a:pt x="13852" y="9112"/>
                    </a:cubicBezTo>
                    <a:cubicBezTo>
                      <a:pt x="14029" y="9346"/>
                      <a:pt x="14241" y="9586"/>
                      <a:pt x="14383" y="9848"/>
                    </a:cubicBezTo>
                    <a:cubicBezTo>
                      <a:pt x="14977" y="11030"/>
                      <a:pt x="15005" y="13414"/>
                      <a:pt x="13852" y="14362"/>
                    </a:cubicBezTo>
                    <a:cubicBezTo>
                      <a:pt x="13534" y="14595"/>
                      <a:pt x="13180" y="14744"/>
                      <a:pt x="12826" y="14857"/>
                    </a:cubicBezTo>
                    <a:cubicBezTo>
                      <a:pt x="12734" y="14892"/>
                      <a:pt x="12650" y="14921"/>
                      <a:pt x="12558" y="14949"/>
                    </a:cubicBezTo>
                    <a:cubicBezTo>
                      <a:pt x="11022" y="15479"/>
                      <a:pt x="9402" y="16010"/>
                      <a:pt x="7754" y="16130"/>
                    </a:cubicBezTo>
                    <a:cubicBezTo>
                      <a:pt x="7549" y="16159"/>
                      <a:pt x="7308" y="16159"/>
                      <a:pt x="7075" y="16159"/>
                    </a:cubicBezTo>
                    <a:cubicBezTo>
                      <a:pt x="5957" y="16159"/>
                      <a:pt x="4804" y="15982"/>
                      <a:pt x="3715" y="15805"/>
                    </a:cubicBezTo>
                    <a:cubicBezTo>
                      <a:pt x="3566" y="15805"/>
                      <a:pt x="3418" y="15777"/>
                      <a:pt x="3276" y="15741"/>
                    </a:cubicBezTo>
                    <a:cubicBezTo>
                      <a:pt x="1861" y="15564"/>
                      <a:pt x="651" y="15387"/>
                      <a:pt x="326" y="13796"/>
                    </a:cubicBezTo>
                    <a:cubicBezTo>
                      <a:pt x="121" y="12826"/>
                      <a:pt x="57" y="11822"/>
                      <a:pt x="121" y="10853"/>
                    </a:cubicBezTo>
                    <a:cubicBezTo>
                      <a:pt x="149" y="10322"/>
                      <a:pt x="234" y="9763"/>
                      <a:pt x="531" y="9289"/>
                    </a:cubicBezTo>
                    <a:cubicBezTo>
                      <a:pt x="651" y="9084"/>
                      <a:pt x="828" y="8936"/>
                      <a:pt x="977" y="8759"/>
                    </a:cubicBezTo>
                    <a:cubicBezTo>
                      <a:pt x="1033" y="8702"/>
                      <a:pt x="1118" y="8638"/>
                      <a:pt x="1182" y="8554"/>
                    </a:cubicBezTo>
                    <a:cubicBezTo>
                      <a:pt x="2123" y="7521"/>
                      <a:pt x="2356" y="6226"/>
                      <a:pt x="2597" y="4988"/>
                    </a:cubicBezTo>
                    <a:cubicBezTo>
                      <a:pt x="2802" y="3835"/>
                      <a:pt x="3007" y="2746"/>
                      <a:pt x="3715" y="1833"/>
                    </a:cubicBezTo>
                    <a:cubicBezTo>
                      <a:pt x="4599" y="708"/>
                      <a:pt x="5957" y="64"/>
                      <a:pt x="7429" y="64"/>
                    </a:cubicBezTo>
                    <a:close/>
                    <a:moveTo>
                      <a:pt x="7429" y="1"/>
                    </a:moveTo>
                    <a:cubicBezTo>
                      <a:pt x="5957" y="1"/>
                      <a:pt x="4571" y="651"/>
                      <a:pt x="3658" y="1805"/>
                    </a:cubicBezTo>
                    <a:cubicBezTo>
                      <a:pt x="2951" y="2717"/>
                      <a:pt x="2745" y="3863"/>
                      <a:pt x="2533" y="4953"/>
                    </a:cubicBezTo>
                    <a:cubicBezTo>
                      <a:pt x="2300" y="6226"/>
                      <a:pt x="2066" y="7492"/>
                      <a:pt x="1118" y="8525"/>
                    </a:cubicBezTo>
                    <a:cubicBezTo>
                      <a:pt x="1062" y="8582"/>
                      <a:pt x="1005" y="8667"/>
                      <a:pt x="942" y="8730"/>
                    </a:cubicBezTo>
                    <a:cubicBezTo>
                      <a:pt x="765" y="8879"/>
                      <a:pt x="623" y="9056"/>
                      <a:pt x="475" y="9261"/>
                    </a:cubicBezTo>
                    <a:cubicBezTo>
                      <a:pt x="177" y="9728"/>
                      <a:pt x="93" y="10322"/>
                      <a:pt x="57" y="10824"/>
                    </a:cubicBezTo>
                    <a:cubicBezTo>
                      <a:pt x="1" y="11822"/>
                      <a:pt x="57" y="12855"/>
                      <a:pt x="269" y="13831"/>
                    </a:cubicBezTo>
                    <a:cubicBezTo>
                      <a:pt x="588" y="15451"/>
                      <a:pt x="1889" y="15628"/>
                      <a:pt x="3276" y="15805"/>
                    </a:cubicBezTo>
                    <a:cubicBezTo>
                      <a:pt x="3418" y="15833"/>
                      <a:pt x="3538" y="15861"/>
                      <a:pt x="3686" y="15861"/>
                    </a:cubicBezTo>
                    <a:cubicBezTo>
                      <a:pt x="4804" y="16038"/>
                      <a:pt x="5929" y="16215"/>
                      <a:pt x="7075" y="16215"/>
                    </a:cubicBezTo>
                    <a:cubicBezTo>
                      <a:pt x="7308" y="16215"/>
                      <a:pt x="7549" y="16215"/>
                      <a:pt x="7754" y="16187"/>
                    </a:cubicBezTo>
                    <a:cubicBezTo>
                      <a:pt x="9431" y="16067"/>
                      <a:pt x="11022" y="15536"/>
                      <a:pt x="12586" y="15005"/>
                    </a:cubicBezTo>
                    <a:cubicBezTo>
                      <a:pt x="12678" y="14977"/>
                      <a:pt x="12763" y="14949"/>
                      <a:pt x="12855" y="14921"/>
                    </a:cubicBezTo>
                    <a:cubicBezTo>
                      <a:pt x="13208" y="14800"/>
                      <a:pt x="13562" y="14652"/>
                      <a:pt x="13888" y="14390"/>
                    </a:cubicBezTo>
                    <a:cubicBezTo>
                      <a:pt x="15062" y="13442"/>
                      <a:pt x="15034" y="11001"/>
                      <a:pt x="14446" y="9820"/>
                    </a:cubicBezTo>
                    <a:cubicBezTo>
                      <a:pt x="14298" y="9551"/>
                      <a:pt x="14093" y="9289"/>
                      <a:pt x="13916" y="9056"/>
                    </a:cubicBezTo>
                    <a:cubicBezTo>
                      <a:pt x="13824" y="8964"/>
                      <a:pt x="13711" y="8844"/>
                      <a:pt x="13647" y="8730"/>
                    </a:cubicBezTo>
                    <a:cubicBezTo>
                      <a:pt x="12763" y="7577"/>
                      <a:pt x="12650" y="6283"/>
                      <a:pt x="12501" y="4953"/>
                    </a:cubicBezTo>
                    <a:cubicBezTo>
                      <a:pt x="12473" y="4599"/>
                      <a:pt x="12437" y="4245"/>
                      <a:pt x="12381" y="3892"/>
                    </a:cubicBezTo>
                    <a:cubicBezTo>
                      <a:pt x="12204" y="2540"/>
                      <a:pt x="11199" y="1302"/>
                      <a:pt x="9700" y="567"/>
                    </a:cubicBezTo>
                    <a:cubicBezTo>
                      <a:pt x="8992" y="213"/>
                      <a:pt x="8228" y="1"/>
                      <a:pt x="74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3"/>
              <p:cNvSpPr/>
              <p:nvPr/>
            </p:nvSpPr>
            <p:spPr>
              <a:xfrm>
                <a:off x="3734024" y="4439890"/>
                <a:ext cx="795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126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121" y="390"/>
                      <a:pt x="178" y="743"/>
                      <a:pt x="149" y="1097"/>
                    </a:cubicBezTo>
                    <a:lnTo>
                      <a:pt x="178" y="1125"/>
                    </a:lnTo>
                    <a:cubicBezTo>
                      <a:pt x="206" y="1125"/>
                      <a:pt x="206" y="1097"/>
                      <a:pt x="206" y="1097"/>
                    </a:cubicBezTo>
                    <a:cubicBezTo>
                      <a:pt x="234" y="708"/>
                      <a:pt x="178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3"/>
              <p:cNvSpPr/>
              <p:nvPr/>
            </p:nvSpPr>
            <p:spPr>
              <a:xfrm>
                <a:off x="3740960" y="4494940"/>
                <a:ext cx="31873" cy="9172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711" extrusionOk="0">
                    <a:moveTo>
                      <a:pt x="57" y="1"/>
                    </a:moveTo>
                    <a:lnTo>
                      <a:pt x="29" y="29"/>
                    </a:lnTo>
                    <a:cubicBezTo>
                      <a:pt x="1" y="970"/>
                      <a:pt x="298" y="1946"/>
                      <a:pt x="913" y="2682"/>
                    </a:cubicBezTo>
                    <a:lnTo>
                      <a:pt x="913" y="2710"/>
                    </a:lnTo>
                    <a:lnTo>
                      <a:pt x="942" y="2710"/>
                    </a:lnTo>
                    <a:lnTo>
                      <a:pt x="942" y="2653"/>
                    </a:lnTo>
                    <a:cubicBezTo>
                      <a:pt x="355" y="1911"/>
                      <a:pt x="57" y="970"/>
                      <a:pt x="93" y="29"/>
                    </a:cubicBezTo>
                    <a:cubicBezTo>
                      <a:pt x="93" y="29"/>
                      <a:pt x="93" y="1"/>
                      <a:pt x="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3"/>
              <p:cNvSpPr/>
              <p:nvPr/>
            </p:nvSpPr>
            <p:spPr>
              <a:xfrm>
                <a:off x="3433866" y="4522720"/>
                <a:ext cx="9846" cy="3806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125" extrusionOk="0">
                    <a:moveTo>
                      <a:pt x="262" y="0"/>
                    </a:moveTo>
                    <a:cubicBezTo>
                      <a:pt x="234" y="0"/>
                      <a:pt x="234" y="0"/>
                      <a:pt x="234" y="28"/>
                    </a:cubicBezTo>
                    <a:cubicBezTo>
                      <a:pt x="206" y="382"/>
                      <a:pt x="149" y="736"/>
                      <a:pt x="0" y="1061"/>
                    </a:cubicBezTo>
                    <a:lnTo>
                      <a:pt x="0" y="1125"/>
                    </a:lnTo>
                    <a:lnTo>
                      <a:pt x="29" y="1125"/>
                    </a:lnTo>
                    <a:cubicBezTo>
                      <a:pt x="29" y="1125"/>
                      <a:pt x="29" y="1090"/>
                      <a:pt x="57" y="1090"/>
                    </a:cubicBezTo>
                    <a:cubicBezTo>
                      <a:pt x="206" y="771"/>
                      <a:pt x="262" y="382"/>
                      <a:pt x="291" y="28"/>
                    </a:cubicBezTo>
                    <a:cubicBezTo>
                      <a:pt x="291" y="0"/>
                      <a:pt x="291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3"/>
              <p:cNvSpPr/>
              <p:nvPr/>
            </p:nvSpPr>
            <p:spPr>
              <a:xfrm>
                <a:off x="3446791" y="4559567"/>
                <a:ext cx="5075" cy="21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24" extrusionOk="0">
                    <a:moveTo>
                      <a:pt x="121" y="1"/>
                    </a:moveTo>
                    <a:cubicBezTo>
                      <a:pt x="121" y="1"/>
                      <a:pt x="85" y="1"/>
                      <a:pt x="85" y="36"/>
                    </a:cubicBezTo>
                    <a:lnTo>
                      <a:pt x="1" y="595"/>
                    </a:lnTo>
                    <a:cubicBezTo>
                      <a:pt x="1" y="623"/>
                      <a:pt x="29" y="623"/>
                      <a:pt x="29" y="623"/>
                    </a:cubicBezTo>
                    <a:lnTo>
                      <a:pt x="57" y="623"/>
                    </a:lnTo>
                    <a:lnTo>
                      <a:pt x="149" y="36"/>
                    </a:lnTo>
                    <a:cubicBezTo>
                      <a:pt x="149" y="36"/>
                      <a:pt x="149" y="1"/>
                      <a:pt x="1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714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4E80C-21AE-44A6-B71C-47B10A0FD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3" y="703164"/>
            <a:ext cx="8687553" cy="37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51"/>
          <p:cNvSpPr txBox="1">
            <a:spLocks noGrp="1"/>
          </p:cNvSpPr>
          <p:nvPr>
            <p:ph type="subTitle" idx="1"/>
          </p:nvPr>
        </p:nvSpPr>
        <p:spPr>
          <a:xfrm>
            <a:off x="731007" y="1473337"/>
            <a:ext cx="4059000" cy="28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“Python is an experiment in how  much freedom programmers need.  Too much freedom and nobody can read another's code; too little and expressive-ness is endangered.”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- </a:t>
            </a:r>
            <a:r>
              <a:rPr lang="en-US" sz="2400" dirty="0"/>
              <a:t>Guido van Rossum</a:t>
            </a:r>
            <a:endParaRPr dirty="0"/>
          </a:p>
        </p:txBody>
      </p:sp>
      <p:grpSp>
        <p:nvGrpSpPr>
          <p:cNvPr id="1732" name="Google Shape;1732;p51"/>
          <p:cNvGrpSpPr/>
          <p:nvPr/>
        </p:nvGrpSpPr>
        <p:grpSpPr>
          <a:xfrm>
            <a:off x="5139380" y="954291"/>
            <a:ext cx="3291402" cy="3515018"/>
            <a:chOff x="-3595520" y="539491"/>
            <a:chExt cx="3291402" cy="3515018"/>
          </a:xfrm>
        </p:grpSpPr>
        <p:sp>
          <p:nvSpPr>
            <p:cNvPr id="1733" name="Google Shape;1733;p51"/>
            <p:cNvSpPr/>
            <p:nvPr/>
          </p:nvSpPr>
          <p:spPr>
            <a:xfrm rot="-3555143">
              <a:off x="-2162345" y="690619"/>
              <a:ext cx="754650" cy="708574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-2563478" y="860664"/>
              <a:ext cx="2259360" cy="2189809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5" name="Google Shape;1735;p51"/>
            <p:cNvGrpSpPr/>
            <p:nvPr/>
          </p:nvGrpSpPr>
          <p:grpSpPr>
            <a:xfrm>
              <a:off x="-3479927" y="2003196"/>
              <a:ext cx="2350000" cy="1348751"/>
              <a:chOff x="6516473" y="1820321"/>
              <a:chExt cx="2350000" cy="1348751"/>
            </a:xfrm>
          </p:grpSpPr>
          <p:grpSp>
            <p:nvGrpSpPr>
              <p:cNvPr id="1736" name="Google Shape;1736;p51"/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1737" name="Google Shape;1737;p51"/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51"/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51"/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51"/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51"/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51"/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51"/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51"/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51"/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51"/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51"/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51"/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51"/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51"/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51"/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51"/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51"/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51"/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51"/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51"/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51"/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51"/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51"/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51"/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51"/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51"/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51"/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51"/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51"/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51"/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51"/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51"/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51"/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51"/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51"/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51"/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3" name="Google Shape;1773;p51"/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1774" name="Google Shape;1774;p51"/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51"/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51"/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51"/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51"/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51"/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51"/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51"/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51"/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51"/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51"/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51"/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51"/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51"/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51"/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51"/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51"/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51"/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51"/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51"/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51"/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51"/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51"/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51"/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51"/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51"/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51"/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51"/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51"/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51"/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51"/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51"/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51"/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7" name="Google Shape;1807;p51"/>
            <p:cNvGrpSpPr/>
            <p:nvPr/>
          </p:nvGrpSpPr>
          <p:grpSpPr>
            <a:xfrm>
              <a:off x="-2207555" y="876296"/>
              <a:ext cx="1547505" cy="3178214"/>
              <a:chOff x="-2207555" y="876296"/>
              <a:chExt cx="1547505" cy="3178214"/>
            </a:xfrm>
          </p:grpSpPr>
          <p:grpSp>
            <p:nvGrpSpPr>
              <p:cNvPr id="1808" name="Google Shape;1808;p51"/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1809" name="Google Shape;1809;p51"/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51"/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51"/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51"/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51"/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51"/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51"/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51"/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51"/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51"/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51"/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51"/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51"/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51"/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51"/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51"/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51"/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51"/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51"/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51"/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29" name="Google Shape;1829;p51"/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1830" name="Google Shape;1830;p51"/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51"/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51"/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51"/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51"/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51"/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51"/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51"/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51"/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51"/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51"/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1" name="Google Shape;1841;p51"/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1842" name="Google Shape;1842;p51"/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1843" name="Google Shape;1843;p51"/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4" name="Google Shape;1844;p51"/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5" name="Google Shape;1845;p51"/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6" name="Google Shape;1846;p51"/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7" name="Google Shape;1847;p51"/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8" name="Google Shape;1848;p51"/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49" name="Google Shape;1849;p51"/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1850" name="Google Shape;1850;p51"/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1" name="Google Shape;1851;p51"/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2" name="Google Shape;1852;p51"/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3" name="Google Shape;1853;p51"/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4" name="Google Shape;1854;p51"/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5" name="Google Shape;1855;p51"/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6" name="Google Shape;1856;p51"/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7" name="Google Shape;1857;p51"/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858" name="Google Shape;1858;p51"/>
            <p:cNvGrpSpPr/>
            <p:nvPr/>
          </p:nvGrpSpPr>
          <p:grpSpPr>
            <a:xfrm>
              <a:off x="-3595520" y="625559"/>
              <a:ext cx="1789390" cy="838699"/>
              <a:chOff x="-4182420" y="20059"/>
              <a:chExt cx="1789390" cy="838699"/>
            </a:xfrm>
          </p:grpSpPr>
          <p:grpSp>
            <p:nvGrpSpPr>
              <p:cNvPr id="1859" name="Google Shape;1859;p51"/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1860" name="Google Shape;1860;p51"/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51"/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51"/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51"/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51"/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51"/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51"/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7" name="Google Shape;1867;p51"/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1868" name="Google Shape;1868;p51"/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51"/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51"/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51"/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51"/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51"/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51"/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51"/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76" name="Google Shape;1876;p51"/>
          <p:cNvGrpSpPr/>
          <p:nvPr/>
        </p:nvGrpSpPr>
        <p:grpSpPr>
          <a:xfrm>
            <a:off x="7800015" y="924925"/>
            <a:ext cx="360758" cy="258297"/>
            <a:chOff x="4992850" y="4345375"/>
            <a:chExt cx="607336" cy="638400"/>
          </a:xfrm>
        </p:grpSpPr>
        <p:sp>
          <p:nvSpPr>
            <p:cNvPr id="1877" name="Google Shape;1877;p5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51"/>
          <p:cNvGrpSpPr/>
          <p:nvPr/>
        </p:nvGrpSpPr>
        <p:grpSpPr>
          <a:xfrm>
            <a:off x="7925979" y="3435347"/>
            <a:ext cx="234788" cy="188409"/>
            <a:chOff x="6428979" y="917397"/>
            <a:chExt cx="234788" cy="188409"/>
          </a:xfrm>
        </p:grpSpPr>
        <p:sp>
          <p:nvSpPr>
            <p:cNvPr id="1880" name="Google Shape;1880;p51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1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2" name="Google Shape;1882;p51"/>
          <p:cNvSpPr/>
          <p:nvPr/>
        </p:nvSpPr>
        <p:spPr>
          <a:xfrm>
            <a:off x="5188325" y="3945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868A4-6061-4D09-A6E3-A9C407D05A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5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557F-A6F6-4446-A047-139EA7AB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Identify and Describe Unique </a:t>
            </a:r>
            <a:r>
              <a:rPr lang="en-US" sz="2400" dirty="0" err="1"/>
              <a:t>Featues</a:t>
            </a:r>
            <a:r>
              <a:rPr lang="en-US" sz="2400" dirty="0"/>
              <a:t> of Python</a:t>
            </a:r>
            <a:endParaRPr lang="en-P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BF342-B904-46A0-A445-8A8B85459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495" t="18043" r="1758" b="4876"/>
          <a:stretch/>
        </p:blipFill>
        <p:spPr>
          <a:xfrm>
            <a:off x="1030406" y="1196179"/>
            <a:ext cx="6953534" cy="367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91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969D-A501-42B4-BAF3-7651EFC3E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Python 2 vs Python 3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08102-5550-4103-BBDE-09C1315A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80" y="1093696"/>
            <a:ext cx="4616810" cy="381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6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Install Python and Environment </a:t>
            </a:r>
            <a:endParaRPr sz="3200"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52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892" name="Google Shape;1892;p52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893" name="Google Shape;1893;p52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5" name="Google Shape;1895;p52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896" name="Google Shape;1896;p52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2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2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2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2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2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2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2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2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2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52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52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52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52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2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2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2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2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2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52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2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2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6" name="Google Shape;1926;p52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927" name="Google Shape;1927;p52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52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930" name="Google Shape;1930;p52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2" name="Google Shape;1932;p52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933" name="Google Shape;1933;p52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5" name="Google Shape;1935;p52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936" name="Google Shape;1936;p52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2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9" name="Google Shape;1949;p52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950" name="Google Shape;1950;p5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2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2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2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2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2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52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962" name="Google Shape;1962;p52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2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2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2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2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2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2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2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2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2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2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2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2" name="Google Shape;1982;p52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983" name="Google Shape;1983;p52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2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2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2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2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8" name="Google Shape;1988;p52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989" name="Google Shape;1989;p52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2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2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2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2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2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2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2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2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2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63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39"/>
          <p:cNvGrpSpPr/>
          <p:nvPr/>
        </p:nvGrpSpPr>
        <p:grpSpPr>
          <a:xfrm flipH="1">
            <a:off x="6126500" y="838493"/>
            <a:ext cx="2697874" cy="3765515"/>
            <a:chOff x="-5808398" y="445034"/>
            <a:chExt cx="2883268" cy="4024276"/>
          </a:xfrm>
        </p:grpSpPr>
        <p:sp>
          <p:nvSpPr>
            <p:cNvPr id="678" name="Google Shape;678;p39"/>
            <p:cNvSpPr/>
            <p:nvPr/>
          </p:nvSpPr>
          <p:spPr>
            <a:xfrm rot="2744938">
              <a:off x="-3819530" y="1542726"/>
              <a:ext cx="754654" cy="708578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 rot="6300017">
              <a:off x="-5588098" y="1340012"/>
              <a:ext cx="2259327" cy="2189777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" name="Google Shape;680;p39"/>
            <p:cNvGrpSpPr/>
            <p:nvPr/>
          </p:nvGrpSpPr>
          <p:grpSpPr>
            <a:xfrm>
              <a:off x="-5163380" y="1291096"/>
              <a:ext cx="1547505" cy="3178214"/>
              <a:chOff x="-2207555" y="876296"/>
              <a:chExt cx="1547505" cy="3178214"/>
            </a:xfrm>
          </p:grpSpPr>
          <p:grpSp>
            <p:nvGrpSpPr>
              <p:cNvPr id="681" name="Google Shape;681;p39"/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682" name="Google Shape;682;p39"/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9"/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9"/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9"/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9"/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9"/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9"/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9"/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9"/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9"/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9"/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9"/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9"/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9"/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9"/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9"/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702;p39"/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703" name="Google Shape;703;p39"/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9"/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9"/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4" name="Google Shape;714;p39"/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715" name="Google Shape;715;p39"/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716" name="Google Shape;716;p39"/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39"/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39"/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39"/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39"/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39"/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2" name="Google Shape;722;p39"/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723" name="Google Shape;723;p39"/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724;p39"/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725;p39"/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39"/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727;p39"/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728;p39"/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39"/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730;p39"/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31" name="Google Shape;731;p39"/>
            <p:cNvGrpSpPr/>
            <p:nvPr/>
          </p:nvGrpSpPr>
          <p:grpSpPr>
            <a:xfrm>
              <a:off x="-5163370" y="445034"/>
              <a:ext cx="1789390" cy="838699"/>
              <a:chOff x="-4182420" y="20059"/>
              <a:chExt cx="1789390" cy="838699"/>
            </a:xfrm>
          </p:grpSpPr>
          <p:grpSp>
            <p:nvGrpSpPr>
              <p:cNvPr id="732" name="Google Shape;732;p39"/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733" name="Google Shape;733;p39"/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740;p39"/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741" name="Google Shape;741;p39"/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49" name="Google Shape;74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5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5" name="Google Shape;755;p39"/>
          <p:cNvSpPr txBox="1">
            <a:spLocks noGrp="1"/>
          </p:cNvSpPr>
          <p:nvPr>
            <p:ph type="title" idx="6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56" name="Google Shape;756;p39"/>
          <p:cNvSpPr txBox="1">
            <a:spLocks noGrp="1"/>
          </p:cNvSpPr>
          <p:nvPr>
            <p:ph type="title" idx="7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7" name="Google Shape;757;p39"/>
          <p:cNvSpPr txBox="1">
            <a:spLocks noGrp="1"/>
          </p:cNvSpPr>
          <p:nvPr>
            <p:ph type="title" idx="8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8" name="Google Shape;758;p39"/>
          <p:cNvSpPr txBox="1">
            <a:spLocks noGrp="1"/>
          </p:cNvSpPr>
          <p:nvPr>
            <p:ph type="subTitle" idx="9"/>
          </p:nvPr>
        </p:nvSpPr>
        <p:spPr>
          <a:xfrm>
            <a:off x="1092161" y="216516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Can Learn Python?</a:t>
            </a:r>
            <a:endParaRPr dirty="0"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13"/>
          </p:nvPr>
        </p:nvSpPr>
        <p:spPr>
          <a:xfrm>
            <a:off x="3807183" y="213897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Learn Python?</a:t>
            </a:r>
            <a:endParaRPr dirty="0"/>
          </a:p>
        </p:txBody>
      </p:sp>
      <p:sp>
        <p:nvSpPr>
          <p:cNvPr id="760" name="Google Shape;760;p39"/>
          <p:cNvSpPr txBox="1">
            <a:spLocks noGrp="1"/>
          </p:cNvSpPr>
          <p:nvPr>
            <p:ph type="subTitle" idx="14"/>
          </p:nvPr>
        </p:nvSpPr>
        <p:spPr>
          <a:xfrm>
            <a:off x="1119040" y="3904609"/>
            <a:ext cx="275692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Benefits of Learning Python</a:t>
            </a:r>
            <a:endParaRPr dirty="0">
              <a:solidFill>
                <a:srgbClr val="1C1C1B"/>
              </a:solidFill>
            </a:endParaRPr>
          </a:p>
        </p:txBody>
      </p:sp>
      <p:sp>
        <p:nvSpPr>
          <p:cNvPr id="761" name="Google Shape;761;p39"/>
          <p:cNvSpPr txBox="1">
            <a:spLocks noGrp="1"/>
          </p:cNvSpPr>
          <p:nvPr>
            <p:ph type="subTitle" idx="15"/>
          </p:nvPr>
        </p:nvSpPr>
        <p:spPr>
          <a:xfrm>
            <a:off x="3875964" y="3854309"/>
            <a:ext cx="260278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 Domains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E565-D2E5-4C4C-9C93-D28BAC4F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IDE’s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583C5-C621-4A2E-9A49-343DDF0F7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b="0" dirty="0">
                <a:ea typeface="ＭＳ Ｐゴシック" panose="020B0600070205080204" pitchFamily="34" charset="-128"/>
              </a:rPr>
              <a:t>Python is pre-installed on most Unix systems, including Linux and MAC OS X</a:t>
            </a:r>
          </a:p>
          <a:p>
            <a:r>
              <a:rPr lang="en-US" altLang="en-US" sz="1600" b="0" dirty="0">
                <a:ea typeface="ＭＳ Ｐゴシック" panose="020B0600070205080204" pitchFamily="34" charset="-128"/>
              </a:rPr>
              <a:t>Download from http://python.org/download/</a:t>
            </a:r>
          </a:p>
          <a:p>
            <a:r>
              <a:rPr lang="en-US" altLang="en-US" sz="1600" b="0" dirty="0">
                <a:ea typeface="ＭＳ Ｐゴシック" panose="020B0600070205080204" pitchFamily="34" charset="-128"/>
              </a:rPr>
              <a:t>Python comes with a large library of standard modules</a:t>
            </a:r>
          </a:p>
          <a:p>
            <a:r>
              <a:rPr lang="en-US" altLang="en-US" sz="1600" b="0" dirty="0">
                <a:ea typeface="ＭＳ Ｐゴシック" panose="020B0600070205080204" pitchFamily="34" charset="-128"/>
              </a:rPr>
              <a:t>There are several options for an IDE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IDLE – works well with Windows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Emacs with python-mode or your favorite text editor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Eclipse with </a:t>
            </a:r>
            <a:r>
              <a:rPr lang="en-US" altLang="en-US" dirty="0" err="1">
                <a:ea typeface="ＭＳ Ｐゴシック" panose="020B0600070205080204" pitchFamily="34" charset="-128"/>
              </a:rPr>
              <a:t>Pydev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Shell</a:t>
            </a:r>
          </a:p>
          <a:p>
            <a:pPr lvl="1"/>
            <a:r>
              <a:rPr lang="en-US" altLang="en-US" b="1" dirty="0" err="1">
                <a:ea typeface="ＭＳ Ｐゴシック" panose="020B0600070205080204" pitchFamily="34" charset="-128"/>
              </a:rPr>
              <a:t>Jupyter</a:t>
            </a:r>
            <a:r>
              <a:rPr lang="en-US" altLang="en-US" b="1" dirty="0">
                <a:ea typeface="ＭＳ Ｐゴシック" panose="020B0600070205080204" pitchFamily="34" charset="-128"/>
              </a:rPr>
              <a:t> notebook (nice to try)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PyCharm</a:t>
            </a:r>
          </a:p>
          <a:p>
            <a:pPr marL="13970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82790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 Environment Setup - Install Python Step by Step (1)">
            <a:hlinkClick r:id="" action="ppaction://media"/>
            <a:extLst>
              <a:ext uri="{FF2B5EF4-FFF2-40B4-BE49-F238E27FC236}">
                <a16:creationId xmlns:a16="http://schemas.microsoft.com/office/drawing/2014/main" id="{44C74773-3FAE-44CC-9AD8-E0DDEDB500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1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w to Download and Install Anaconda Python in Windows 10_11 2024 (1)">
            <a:hlinkClick r:id="" action="ppaction://media"/>
            <a:extLst>
              <a:ext uri="{FF2B5EF4-FFF2-40B4-BE49-F238E27FC236}">
                <a16:creationId xmlns:a16="http://schemas.microsoft.com/office/drawing/2014/main" id="{F10595E3-5782-46B1-8BA9-A6237CDAD5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Python First Program</a:t>
            </a:r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017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A165-2554-43CB-9AAC-678CCDF9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Code Sample (in IDLE)</a:t>
            </a:r>
            <a:endParaRPr lang="en-PK" dirty="0"/>
          </a:p>
        </p:txBody>
      </p:sp>
      <p:sp>
        <p:nvSpPr>
          <p:cNvPr id="4" name="Rectangle 1027">
            <a:extLst>
              <a:ext uri="{FF2B5EF4-FFF2-40B4-BE49-F238E27FC236}">
                <a16:creationId xmlns:a16="http://schemas.microsoft.com/office/drawing/2014/main" id="{6A2C5934-A3DE-4C3C-A2AB-136030F72E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0725" y="1216025"/>
            <a:ext cx="7702550" cy="1257300"/>
          </a:xfrm>
        </p:spPr>
        <p:txBody>
          <a:bodyPr/>
          <a:lstStyle/>
          <a:p>
            <a:pPr>
              <a:buFont typeface="Symbol" panose="05050102010706020507" pitchFamily="18" charset="2"/>
              <a:buNone/>
            </a:pPr>
            <a:r>
              <a:rPr lang="en-US" altLang="en-US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x = 34 – 23 </a:t>
            </a:r>
            <a:r>
              <a:rPr lang="en-US" altLang="en-US" sz="2000" b="0" dirty="0">
                <a:highlight>
                  <a:srgbClr val="FFFF00"/>
                </a:highlight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= 11            </a:t>
            </a:r>
            <a:r>
              <a:rPr lang="en-US" altLang="en-US" sz="2000" b="0" dirty="0">
                <a:solidFill>
                  <a:srgbClr val="FF3300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# A comment.</a:t>
            </a:r>
          </a:p>
          <a:p>
            <a:pPr>
              <a:buFont typeface="Symbol" panose="05050102010706020507" pitchFamily="18" charset="2"/>
              <a:buNone/>
            </a:pP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y = </a:t>
            </a:r>
            <a:r>
              <a:rPr lang="en-US" altLang="en-US" sz="2000" b="0" dirty="0">
                <a:solidFill>
                  <a:srgbClr val="33CC33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“Hello”</a:t>
            </a: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           </a:t>
            </a:r>
            <a:r>
              <a:rPr lang="en-US" altLang="en-US" sz="2000" b="0" dirty="0">
                <a:solidFill>
                  <a:srgbClr val="FF3300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# Another one.</a:t>
            </a:r>
          </a:p>
          <a:p>
            <a:pPr>
              <a:buFont typeface="Symbol" panose="05050102010706020507" pitchFamily="18" charset="2"/>
              <a:buNone/>
            </a:pP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z = 3.45    </a:t>
            </a:r>
          </a:p>
          <a:p>
            <a:pPr>
              <a:buFont typeface="Symbol" panose="05050102010706020507" pitchFamily="18" charset="2"/>
              <a:buNone/>
            </a:pP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2000" b="0" dirty="0">
                <a:solidFill>
                  <a:srgbClr val="FF6600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if</a:t>
            </a: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z == 3.45 </a:t>
            </a:r>
            <a:r>
              <a:rPr lang="en-US" altLang="en-US" sz="2000" b="0" dirty="0">
                <a:solidFill>
                  <a:srgbClr val="FF6600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or</a:t>
            </a: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y == </a:t>
            </a:r>
            <a:r>
              <a:rPr lang="en-US" altLang="en-US" sz="2000" b="0" dirty="0">
                <a:solidFill>
                  <a:srgbClr val="33CC33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“Hello”</a:t>
            </a: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:</a:t>
            </a:r>
          </a:p>
          <a:p>
            <a:pPr>
              <a:buFont typeface="Symbol" panose="05050102010706020507" pitchFamily="18" charset="2"/>
              <a:buNone/>
            </a:pP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    x = x + 1 </a:t>
            </a:r>
            <a:r>
              <a:rPr lang="en-US" altLang="en-US" sz="2000" b="0" dirty="0">
                <a:highlight>
                  <a:srgbClr val="FFFF00"/>
                </a:highlight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= 12</a:t>
            </a:r>
          </a:p>
          <a:p>
            <a:pPr>
              <a:buFont typeface="Symbol" panose="05050102010706020507" pitchFamily="18" charset="2"/>
              <a:buNone/>
            </a:pP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    y = y + </a:t>
            </a:r>
            <a:r>
              <a:rPr lang="en-US" altLang="en-US" sz="2000" b="0" dirty="0">
                <a:solidFill>
                  <a:srgbClr val="33CC33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“ World”</a:t>
            </a: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  </a:t>
            </a:r>
            <a:r>
              <a:rPr lang="en-US" altLang="en-US" sz="2000" b="0" dirty="0">
                <a:solidFill>
                  <a:srgbClr val="FF3300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# String </a:t>
            </a:r>
            <a:r>
              <a:rPr lang="en-US" altLang="en-US" sz="2000" b="0" dirty="0" err="1">
                <a:solidFill>
                  <a:srgbClr val="FF3300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concat</a:t>
            </a:r>
            <a:r>
              <a:rPr lang="en-US" altLang="en-US" sz="2000" b="0" dirty="0">
                <a:solidFill>
                  <a:srgbClr val="FF3300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.</a:t>
            </a:r>
          </a:p>
          <a:p>
            <a:pPr>
              <a:buFont typeface="Symbol" panose="05050102010706020507" pitchFamily="18" charset="2"/>
              <a:buNone/>
            </a:pP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2000" b="0" dirty="0">
                <a:solidFill>
                  <a:srgbClr val="FF6600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print</a:t>
            </a: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(x)</a:t>
            </a:r>
          </a:p>
          <a:p>
            <a:pPr>
              <a:buFont typeface="Symbol" panose="05050102010706020507" pitchFamily="18" charset="2"/>
              <a:buNone/>
            </a:pP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2000" b="0" dirty="0">
                <a:solidFill>
                  <a:srgbClr val="FF6600"/>
                </a:solidFill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print</a:t>
            </a:r>
            <a:r>
              <a:rPr lang="en-US" altLang="en-US" sz="2000" b="0" dirty="0">
                <a:latin typeface="Lucida Sans Typewriter" panose="020B0509030504030204" pitchFamily="49" charset="0"/>
                <a:ea typeface="ＭＳ Ｐゴシック" panose="020B0600070205080204" pitchFamily="34" charset="-128"/>
              </a:rPr>
              <a:t> (y)</a:t>
            </a:r>
            <a:endParaRPr lang="en-US" altLang="en-US" sz="4400" dirty="0">
              <a:latin typeface="Lucida Sans Typewriter" panose="020B0509030504030204" pitchFamily="49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648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Python Identifiers, Keywords and Indentation</a:t>
            </a:r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589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Identifier vs Keywords in Python</a:t>
            </a:r>
            <a:endParaRPr dirty="0"/>
          </a:p>
        </p:txBody>
      </p:sp>
      <p:sp>
        <p:nvSpPr>
          <p:cNvPr id="1303" name="Google Shape;1303;p44"/>
          <p:cNvSpPr txBox="1">
            <a:spLocks noGrp="1"/>
          </p:cNvSpPr>
          <p:nvPr>
            <p:ph type="subTitle" idx="1"/>
          </p:nvPr>
        </p:nvSpPr>
        <p:spPr>
          <a:xfrm>
            <a:off x="4702423" y="2757096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Identifiers in Python are names given to different parts of a Python program like variables, functions, classes, etc.</a:t>
            </a:r>
            <a:endParaRPr dirty="0"/>
          </a:p>
        </p:txBody>
      </p:sp>
      <p:sp>
        <p:nvSpPr>
          <p:cNvPr id="1304" name="Google Shape;1304;p44"/>
          <p:cNvSpPr txBox="1">
            <a:spLocks noGrp="1"/>
          </p:cNvSpPr>
          <p:nvPr>
            <p:ph type="subTitle" idx="2"/>
          </p:nvPr>
        </p:nvSpPr>
        <p:spPr>
          <a:xfrm>
            <a:off x="635792" y="2715278"/>
            <a:ext cx="3914592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Keywords in Python are predefined words that have a special meaning to the interpreter. They are reserved words that are used to perform a specific task in Python programming.</a:t>
            </a:r>
            <a:endParaRPr dirty="0"/>
          </a:p>
        </p:txBody>
      </p:sp>
      <p:sp>
        <p:nvSpPr>
          <p:cNvPr id="1305" name="Google Shape;1305;p44"/>
          <p:cNvSpPr txBox="1">
            <a:spLocks noGrp="1"/>
          </p:cNvSpPr>
          <p:nvPr>
            <p:ph type="subTitle" idx="3"/>
          </p:nvPr>
        </p:nvSpPr>
        <p:spPr>
          <a:xfrm>
            <a:off x="848599" y="1735499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Keyword</a:t>
            </a:r>
            <a:endParaRPr dirty="0"/>
          </a:p>
        </p:txBody>
      </p:sp>
      <p:sp>
        <p:nvSpPr>
          <p:cNvPr id="1306" name="Google Shape;1306;p44"/>
          <p:cNvSpPr txBox="1">
            <a:spLocks noGrp="1"/>
          </p:cNvSpPr>
          <p:nvPr>
            <p:ph type="subTitle" idx="4"/>
          </p:nvPr>
        </p:nvSpPr>
        <p:spPr>
          <a:xfrm>
            <a:off x="4702423" y="1735499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Identifier</a:t>
            </a:r>
            <a:endParaRPr dirty="0"/>
          </a:p>
        </p:txBody>
      </p:sp>
      <p:sp>
        <p:nvSpPr>
          <p:cNvPr id="1307" name="Google Shape;1307;p44"/>
          <p:cNvSpPr/>
          <p:nvPr/>
        </p:nvSpPr>
        <p:spPr>
          <a:xfrm>
            <a:off x="2268655" y="1512220"/>
            <a:ext cx="754638" cy="70856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4"/>
          <p:cNvSpPr/>
          <p:nvPr/>
        </p:nvSpPr>
        <p:spPr>
          <a:xfrm>
            <a:off x="6120655" y="1512220"/>
            <a:ext cx="754638" cy="70856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44"/>
          <p:cNvSpPr/>
          <p:nvPr/>
        </p:nvSpPr>
        <p:spPr>
          <a:xfrm>
            <a:off x="6326376" y="1746396"/>
            <a:ext cx="343177" cy="240206"/>
          </a:xfrm>
          <a:custGeom>
            <a:avLst/>
            <a:gdLst/>
            <a:ahLst/>
            <a:cxnLst/>
            <a:rect l="l" t="t" r="r" b="b"/>
            <a:pathLst>
              <a:path w="14924" h="10446" extrusionOk="0">
                <a:moveTo>
                  <a:pt x="7270" y="1937"/>
                </a:moveTo>
                <a:lnTo>
                  <a:pt x="7270" y="2664"/>
                </a:lnTo>
                <a:lnTo>
                  <a:pt x="6514" y="2664"/>
                </a:lnTo>
                <a:lnTo>
                  <a:pt x="6514" y="1937"/>
                </a:lnTo>
                <a:close/>
                <a:moveTo>
                  <a:pt x="6078" y="3101"/>
                </a:moveTo>
                <a:lnTo>
                  <a:pt x="6078" y="3804"/>
                </a:lnTo>
                <a:lnTo>
                  <a:pt x="5327" y="3804"/>
                </a:lnTo>
                <a:lnTo>
                  <a:pt x="5327" y="3101"/>
                </a:lnTo>
                <a:close/>
                <a:moveTo>
                  <a:pt x="7270" y="3101"/>
                </a:moveTo>
                <a:lnTo>
                  <a:pt x="7270" y="3804"/>
                </a:lnTo>
                <a:lnTo>
                  <a:pt x="6514" y="3804"/>
                </a:lnTo>
                <a:lnTo>
                  <a:pt x="6514" y="3101"/>
                </a:lnTo>
                <a:close/>
                <a:moveTo>
                  <a:pt x="436" y="3758"/>
                </a:moveTo>
                <a:lnTo>
                  <a:pt x="942" y="5985"/>
                </a:lnTo>
                <a:lnTo>
                  <a:pt x="942" y="6322"/>
                </a:lnTo>
                <a:lnTo>
                  <a:pt x="797" y="6322"/>
                </a:lnTo>
                <a:cubicBezTo>
                  <a:pt x="605" y="6322"/>
                  <a:pt x="436" y="6154"/>
                  <a:pt x="436" y="5939"/>
                </a:cubicBezTo>
                <a:lnTo>
                  <a:pt x="436" y="3758"/>
                </a:lnTo>
                <a:close/>
                <a:moveTo>
                  <a:pt x="12161" y="1524"/>
                </a:moveTo>
                <a:cubicBezTo>
                  <a:pt x="12329" y="1524"/>
                  <a:pt x="12452" y="1647"/>
                  <a:pt x="12452" y="1815"/>
                </a:cubicBezTo>
                <a:lnTo>
                  <a:pt x="12452" y="4578"/>
                </a:lnTo>
                <a:cubicBezTo>
                  <a:pt x="12452" y="4700"/>
                  <a:pt x="12550" y="4799"/>
                  <a:pt x="12673" y="4799"/>
                </a:cubicBezTo>
                <a:cubicBezTo>
                  <a:pt x="12795" y="4799"/>
                  <a:pt x="12888" y="4700"/>
                  <a:pt x="12888" y="4578"/>
                </a:cubicBezTo>
                <a:lnTo>
                  <a:pt x="12888" y="2932"/>
                </a:lnTo>
                <a:cubicBezTo>
                  <a:pt x="12888" y="2763"/>
                  <a:pt x="13033" y="2618"/>
                  <a:pt x="13202" y="2618"/>
                </a:cubicBezTo>
                <a:cubicBezTo>
                  <a:pt x="13277" y="2618"/>
                  <a:pt x="13347" y="2641"/>
                  <a:pt x="13423" y="2688"/>
                </a:cubicBezTo>
                <a:cubicBezTo>
                  <a:pt x="13469" y="2763"/>
                  <a:pt x="13522" y="2833"/>
                  <a:pt x="13522" y="2909"/>
                </a:cubicBezTo>
                <a:lnTo>
                  <a:pt x="13522" y="6904"/>
                </a:lnTo>
                <a:cubicBezTo>
                  <a:pt x="13522" y="7218"/>
                  <a:pt x="13400" y="7509"/>
                  <a:pt x="13179" y="7730"/>
                </a:cubicBezTo>
                <a:cubicBezTo>
                  <a:pt x="13109" y="7829"/>
                  <a:pt x="13056" y="7945"/>
                  <a:pt x="13056" y="8044"/>
                </a:cubicBezTo>
                <a:lnTo>
                  <a:pt x="13056" y="10010"/>
                </a:lnTo>
                <a:lnTo>
                  <a:pt x="10468" y="10010"/>
                </a:lnTo>
                <a:lnTo>
                  <a:pt x="10468" y="8090"/>
                </a:lnTo>
                <a:cubicBezTo>
                  <a:pt x="10468" y="7945"/>
                  <a:pt x="10416" y="7776"/>
                  <a:pt x="10294" y="7707"/>
                </a:cubicBezTo>
                <a:lnTo>
                  <a:pt x="9567" y="7270"/>
                </a:lnTo>
                <a:cubicBezTo>
                  <a:pt x="9329" y="7148"/>
                  <a:pt x="9131" y="6956"/>
                  <a:pt x="8985" y="6735"/>
                </a:cubicBezTo>
                <a:lnTo>
                  <a:pt x="8020" y="5427"/>
                </a:lnTo>
                <a:lnTo>
                  <a:pt x="8165" y="5427"/>
                </a:lnTo>
                <a:cubicBezTo>
                  <a:pt x="8201" y="5421"/>
                  <a:pt x="8236" y="5418"/>
                  <a:pt x="8269" y="5418"/>
                </a:cubicBezTo>
                <a:cubicBezTo>
                  <a:pt x="8371" y="5418"/>
                  <a:pt x="8462" y="5445"/>
                  <a:pt x="8549" y="5502"/>
                </a:cubicBezTo>
                <a:lnTo>
                  <a:pt x="9666" y="6131"/>
                </a:lnTo>
                <a:cubicBezTo>
                  <a:pt x="9704" y="6154"/>
                  <a:pt x="9746" y="6165"/>
                  <a:pt x="9785" y="6165"/>
                </a:cubicBezTo>
                <a:cubicBezTo>
                  <a:pt x="9824" y="6165"/>
                  <a:pt x="9861" y="6154"/>
                  <a:pt x="9887" y="6131"/>
                </a:cubicBezTo>
                <a:cubicBezTo>
                  <a:pt x="9957" y="6084"/>
                  <a:pt x="10003" y="6008"/>
                  <a:pt x="10003" y="5939"/>
                </a:cubicBezTo>
                <a:lnTo>
                  <a:pt x="10003" y="5549"/>
                </a:lnTo>
                <a:cubicBezTo>
                  <a:pt x="10003" y="5526"/>
                  <a:pt x="10003" y="5502"/>
                  <a:pt x="9980" y="5473"/>
                </a:cubicBezTo>
                <a:lnTo>
                  <a:pt x="9131" y="2856"/>
                </a:lnTo>
                <a:cubicBezTo>
                  <a:pt x="9084" y="2688"/>
                  <a:pt x="9183" y="2519"/>
                  <a:pt x="9352" y="2472"/>
                </a:cubicBezTo>
                <a:cubicBezTo>
                  <a:pt x="9382" y="2461"/>
                  <a:pt x="9414" y="2456"/>
                  <a:pt x="9446" y="2456"/>
                </a:cubicBezTo>
                <a:cubicBezTo>
                  <a:pt x="9564" y="2456"/>
                  <a:pt x="9682" y="2531"/>
                  <a:pt x="9741" y="2664"/>
                </a:cubicBezTo>
                <a:lnTo>
                  <a:pt x="10370" y="4630"/>
                </a:lnTo>
                <a:cubicBezTo>
                  <a:pt x="10389" y="4728"/>
                  <a:pt x="10479" y="4781"/>
                  <a:pt x="10566" y="4781"/>
                </a:cubicBezTo>
                <a:cubicBezTo>
                  <a:pt x="10582" y="4781"/>
                  <a:pt x="10598" y="4779"/>
                  <a:pt x="10614" y="4775"/>
                </a:cubicBezTo>
                <a:cubicBezTo>
                  <a:pt x="10707" y="4775"/>
                  <a:pt x="10806" y="4677"/>
                  <a:pt x="10806" y="4578"/>
                </a:cubicBezTo>
                <a:lnTo>
                  <a:pt x="10806" y="1815"/>
                </a:lnTo>
                <a:cubicBezTo>
                  <a:pt x="10806" y="1647"/>
                  <a:pt x="10928" y="1524"/>
                  <a:pt x="11096" y="1524"/>
                </a:cubicBezTo>
                <a:cubicBezTo>
                  <a:pt x="11265" y="1524"/>
                  <a:pt x="11411" y="1647"/>
                  <a:pt x="11411" y="1815"/>
                </a:cubicBezTo>
                <a:lnTo>
                  <a:pt x="11411" y="4578"/>
                </a:lnTo>
                <a:cubicBezTo>
                  <a:pt x="11411" y="4700"/>
                  <a:pt x="11509" y="4799"/>
                  <a:pt x="11632" y="4799"/>
                </a:cubicBezTo>
                <a:cubicBezTo>
                  <a:pt x="11748" y="4799"/>
                  <a:pt x="11847" y="4700"/>
                  <a:pt x="11847" y="4578"/>
                </a:cubicBezTo>
                <a:lnTo>
                  <a:pt x="11847" y="1815"/>
                </a:lnTo>
                <a:cubicBezTo>
                  <a:pt x="11847" y="1647"/>
                  <a:pt x="11992" y="1524"/>
                  <a:pt x="12161" y="1524"/>
                </a:cubicBezTo>
                <a:close/>
                <a:moveTo>
                  <a:pt x="797" y="1"/>
                </a:moveTo>
                <a:cubicBezTo>
                  <a:pt x="361" y="1"/>
                  <a:pt x="0" y="361"/>
                  <a:pt x="0" y="798"/>
                </a:cubicBezTo>
                <a:lnTo>
                  <a:pt x="0" y="5939"/>
                </a:lnTo>
                <a:cubicBezTo>
                  <a:pt x="0" y="6398"/>
                  <a:pt x="361" y="6759"/>
                  <a:pt x="797" y="6759"/>
                </a:cubicBezTo>
                <a:lnTo>
                  <a:pt x="942" y="6759"/>
                </a:lnTo>
                <a:lnTo>
                  <a:pt x="942" y="6904"/>
                </a:lnTo>
                <a:cubicBezTo>
                  <a:pt x="942" y="7340"/>
                  <a:pt x="1088" y="7730"/>
                  <a:pt x="1378" y="8044"/>
                </a:cubicBezTo>
                <a:lnTo>
                  <a:pt x="1402" y="8044"/>
                </a:lnTo>
                <a:lnTo>
                  <a:pt x="1402" y="8916"/>
                </a:lnTo>
                <a:cubicBezTo>
                  <a:pt x="1402" y="9038"/>
                  <a:pt x="1501" y="9137"/>
                  <a:pt x="1623" y="9137"/>
                </a:cubicBezTo>
                <a:cubicBezTo>
                  <a:pt x="1745" y="9137"/>
                  <a:pt x="1838" y="9038"/>
                  <a:pt x="1838" y="8916"/>
                </a:cubicBezTo>
                <a:lnTo>
                  <a:pt x="1838" y="8044"/>
                </a:lnTo>
                <a:cubicBezTo>
                  <a:pt x="1838" y="7945"/>
                  <a:pt x="1791" y="7829"/>
                  <a:pt x="1692" y="7730"/>
                </a:cubicBezTo>
                <a:cubicBezTo>
                  <a:pt x="1501" y="7509"/>
                  <a:pt x="1378" y="7218"/>
                  <a:pt x="1378" y="6904"/>
                </a:cubicBezTo>
                <a:lnTo>
                  <a:pt x="1378" y="5962"/>
                </a:lnTo>
                <a:lnTo>
                  <a:pt x="1378" y="5910"/>
                </a:lnTo>
                <a:lnTo>
                  <a:pt x="820" y="3467"/>
                </a:lnTo>
                <a:cubicBezTo>
                  <a:pt x="797" y="3391"/>
                  <a:pt x="820" y="3292"/>
                  <a:pt x="872" y="3223"/>
                </a:cubicBezTo>
                <a:cubicBezTo>
                  <a:pt x="896" y="3176"/>
                  <a:pt x="965" y="3124"/>
                  <a:pt x="1041" y="3101"/>
                </a:cubicBezTo>
                <a:cubicBezTo>
                  <a:pt x="1066" y="3094"/>
                  <a:pt x="1090" y="3091"/>
                  <a:pt x="1112" y="3091"/>
                </a:cubicBezTo>
                <a:cubicBezTo>
                  <a:pt x="1174" y="3091"/>
                  <a:pt x="1228" y="3113"/>
                  <a:pt x="1280" y="3147"/>
                </a:cubicBezTo>
                <a:cubicBezTo>
                  <a:pt x="1355" y="3176"/>
                  <a:pt x="1402" y="3246"/>
                  <a:pt x="1425" y="3322"/>
                </a:cubicBezTo>
                <a:lnTo>
                  <a:pt x="1745" y="4723"/>
                </a:lnTo>
                <a:cubicBezTo>
                  <a:pt x="1765" y="4828"/>
                  <a:pt x="1836" y="4898"/>
                  <a:pt x="1918" y="4898"/>
                </a:cubicBezTo>
                <a:cubicBezTo>
                  <a:pt x="1931" y="4898"/>
                  <a:pt x="1946" y="4896"/>
                  <a:pt x="1960" y="4892"/>
                </a:cubicBezTo>
                <a:cubicBezTo>
                  <a:pt x="2082" y="4892"/>
                  <a:pt x="2152" y="4799"/>
                  <a:pt x="2152" y="4677"/>
                </a:cubicBezTo>
                <a:lnTo>
                  <a:pt x="2152" y="1815"/>
                </a:lnTo>
                <a:cubicBezTo>
                  <a:pt x="2152" y="1647"/>
                  <a:pt x="2297" y="1524"/>
                  <a:pt x="2472" y="1524"/>
                </a:cubicBezTo>
                <a:cubicBezTo>
                  <a:pt x="2640" y="1524"/>
                  <a:pt x="2786" y="1647"/>
                  <a:pt x="2786" y="1815"/>
                </a:cubicBezTo>
                <a:lnTo>
                  <a:pt x="2786" y="4578"/>
                </a:lnTo>
                <a:cubicBezTo>
                  <a:pt x="2786" y="4700"/>
                  <a:pt x="2879" y="4799"/>
                  <a:pt x="3001" y="4799"/>
                </a:cubicBezTo>
                <a:cubicBezTo>
                  <a:pt x="3123" y="4799"/>
                  <a:pt x="3222" y="4700"/>
                  <a:pt x="3222" y="4578"/>
                </a:cubicBezTo>
                <a:lnTo>
                  <a:pt x="3222" y="1815"/>
                </a:lnTo>
                <a:cubicBezTo>
                  <a:pt x="3222" y="1647"/>
                  <a:pt x="3367" y="1524"/>
                  <a:pt x="3536" y="1524"/>
                </a:cubicBezTo>
                <a:cubicBezTo>
                  <a:pt x="3705" y="1524"/>
                  <a:pt x="3827" y="1647"/>
                  <a:pt x="3827" y="1815"/>
                </a:cubicBezTo>
                <a:lnTo>
                  <a:pt x="3827" y="4578"/>
                </a:lnTo>
                <a:cubicBezTo>
                  <a:pt x="3827" y="4700"/>
                  <a:pt x="3926" y="4799"/>
                  <a:pt x="4042" y="4799"/>
                </a:cubicBezTo>
                <a:cubicBezTo>
                  <a:pt x="4164" y="4799"/>
                  <a:pt x="4263" y="4700"/>
                  <a:pt x="4263" y="4578"/>
                </a:cubicBezTo>
                <a:lnTo>
                  <a:pt x="4263" y="2496"/>
                </a:lnTo>
                <a:cubicBezTo>
                  <a:pt x="4263" y="2420"/>
                  <a:pt x="4310" y="2327"/>
                  <a:pt x="4362" y="2275"/>
                </a:cubicBezTo>
                <a:cubicBezTo>
                  <a:pt x="4432" y="2228"/>
                  <a:pt x="4507" y="2182"/>
                  <a:pt x="4600" y="2182"/>
                </a:cubicBezTo>
                <a:cubicBezTo>
                  <a:pt x="4746" y="2205"/>
                  <a:pt x="4891" y="2350"/>
                  <a:pt x="4891" y="2519"/>
                </a:cubicBezTo>
                <a:lnTo>
                  <a:pt x="4891" y="5863"/>
                </a:lnTo>
                <a:cubicBezTo>
                  <a:pt x="4891" y="5962"/>
                  <a:pt x="4943" y="6055"/>
                  <a:pt x="5013" y="6107"/>
                </a:cubicBezTo>
                <a:cubicBezTo>
                  <a:pt x="5063" y="6131"/>
                  <a:pt x="5111" y="6142"/>
                  <a:pt x="5159" y="6142"/>
                </a:cubicBezTo>
                <a:cubicBezTo>
                  <a:pt x="5207" y="6142"/>
                  <a:pt x="5255" y="6131"/>
                  <a:pt x="5304" y="6107"/>
                </a:cubicBezTo>
                <a:lnTo>
                  <a:pt x="6345" y="5526"/>
                </a:lnTo>
                <a:cubicBezTo>
                  <a:pt x="6420" y="5469"/>
                  <a:pt x="6521" y="5441"/>
                  <a:pt x="6618" y="5441"/>
                </a:cubicBezTo>
                <a:cubicBezTo>
                  <a:pt x="6650" y="5441"/>
                  <a:pt x="6681" y="5444"/>
                  <a:pt x="6711" y="5450"/>
                </a:cubicBezTo>
                <a:lnTo>
                  <a:pt x="6880" y="5450"/>
                </a:lnTo>
                <a:lnTo>
                  <a:pt x="5909" y="6782"/>
                </a:lnTo>
                <a:cubicBezTo>
                  <a:pt x="5740" y="7003"/>
                  <a:pt x="5548" y="7172"/>
                  <a:pt x="5327" y="7317"/>
                </a:cubicBezTo>
                <a:lnTo>
                  <a:pt x="4600" y="7730"/>
                </a:lnTo>
                <a:cubicBezTo>
                  <a:pt x="4507" y="7800"/>
                  <a:pt x="4432" y="7922"/>
                  <a:pt x="4432" y="8044"/>
                </a:cubicBezTo>
                <a:lnTo>
                  <a:pt x="4432" y="10010"/>
                </a:lnTo>
                <a:lnTo>
                  <a:pt x="1838" y="10010"/>
                </a:lnTo>
                <a:lnTo>
                  <a:pt x="1838" y="9957"/>
                </a:lnTo>
                <a:cubicBezTo>
                  <a:pt x="1838" y="9835"/>
                  <a:pt x="1745" y="9742"/>
                  <a:pt x="1623" y="9742"/>
                </a:cubicBezTo>
                <a:cubicBezTo>
                  <a:pt x="1501" y="9742"/>
                  <a:pt x="1402" y="9835"/>
                  <a:pt x="1402" y="9957"/>
                </a:cubicBezTo>
                <a:lnTo>
                  <a:pt x="1402" y="10079"/>
                </a:lnTo>
                <a:cubicBezTo>
                  <a:pt x="1402" y="10271"/>
                  <a:pt x="1547" y="10446"/>
                  <a:pt x="1768" y="10446"/>
                </a:cubicBezTo>
                <a:lnTo>
                  <a:pt x="4507" y="10446"/>
                </a:lnTo>
                <a:cubicBezTo>
                  <a:pt x="4699" y="10446"/>
                  <a:pt x="4868" y="10271"/>
                  <a:pt x="4868" y="10079"/>
                </a:cubicBezTo>
                <a:lnTo>
                  <a:pt x="4868" y="8090"/>
                </a:lnTo>
                <a:lnTo>
                  <a:pt x="5548" y="7683"/>
                </a:lnTo>
                <a:cubicBezTo>
                  <a:pt x="5816" y="7509"/>
                  <a:pt x="6054" y="7294"/>
                  <a:pt x="6275" y="7026"/>
                </a:cubicBezTo>
                <a:lnTo>
                  <a:pt x="6467" y="6759"/>
                </a:lnTo>
                <a:lnTo>
                  <a:pt x="8433" y="6759"/>
                </a:lnTo>
                <a:lnTo>
                  <a:pt x="8625" y="7003"/>
                </a:lnTo>
                <a:cubicBezTo>
                  <a:pt x="8817" y="7270"/>
                  <a:pt x="9061" y="7486"/>
                  <a:pt x="9352" y="7654"/>
                </a:cubicBezTo>
                <a:lnTo>
                  <a:pt x="10032" y="8044"/>
                </a:lnTo>
                <a:lnTo>
                  <a:pt x="10032" y="8090"/>
                </a:lnTo>
                <a:lnTo>
                  <a:pt x="10032" y="10079"/>
                </a:lnTo>
                <a:cubicBezTo>
                  <a:pt x="10032" y="10271"/>
                  <a:pt x="10201" y="10446"/>
                  <a:pt x="10393" y="10446"/>
                </a:cubicBezTo>
                <a:lnTo>
                  <a:pt x="13132" y="10446"/>
                </a:lnTo>
                <a:cubicBezTo>
                  <a:pt x="13324" y="10446"/>
                  <a:pt x="13493" y="10271"/>
                  <a:pt x="13493" y="10079"/>
                </a:cubicBezTo>
                <a:lnTo>
                  <a:pt x="13493" y="8044"/>
                </a:lnTo>
                <a:cubicBezTo>
                  <a:pt x="13783" y="7730"/>
                  <a:pt x="13958" y="7340"/>
                  <a:pt x="13958" y="6904"/>
                </a:cubicBezTo>
                <a:lnTo>
                  <a:pt x="13958" y="6759"/>
                </a:lnTo>
                <a:lnTo>
                  <a:pt x="14126" y="6759"/>
                </a:lnTo>
                <a:cubicBezTo>
                  <a:pt x="14563" y="6759"/>
                  <a:pt x="14923" y="6398"/>
                  <a:pt x="14923" y="5939"/>
                </a:cubicBezTo>
                <a:lnTo>
                  <a:pt x="14923" y="798"/>
                </a:lnTo>
                <a:cubicBezTo>
                  <a:pt x="14923" y="361"/>
                  <a:pt x="14563" y="1"/>
                  <a:pt x="14126" y="1"/>
                </a:cubicBezTo>
                <a:lnTo>
                  <a:pt x="12475" y="1"/>
                </a:lnTo>
                <a:cubicBezTo>
                  <a:pt x="12359" y="1"/>
                  <a:pt x="12260" y="94"/>
                  <a:pt x="12260" y="216"/>
                </a:cubicBezTo>
                <a:cubicBezTo>
                  <a:pt x="12260" y="338"/>
                  <a:pt x="12359" y="437"/>
                  <a:pt x="12475" y="437"/>
                </a:cubicBezTo>
                <a:lnTo>
                  <a:pt x="14126" y="437"/>
                </a:lnTo>
                <a:cubicBezTo>
                  <a:pt x="14318" y="437"/>
                  <a:pt x="14487" y="606"/>
                  <a:pt x="14487" y="798"/>
                </a:cubicBezTo>
                <a:lnTo>
                  <a:pt x="14487" y="5939"/>
                </a:lnTo>
                <a:cubicBezTo>
                  <a:pt x="14487" y="6154"/>
                  <a:pt x="14318" y="6322"/>
                  <a:pt x="14126" y="6322"/>
                </a:cubicBezTo>
                <a:lnTo>
                  <a:pt x="13958" y="6322"/>
                </a:lnTo>
                <a:lnTo>
                  <a:pt x="13958" y="2909"/>
                </a:lnTo>
                <a:cubicBezTo>
                  <a:pt x="13958" y="2711"/>
                  <a:pt x="13882" y="2519"/>
                  <a:pt x="13737" y="2374"/>
                </a:cubicBezTo>
                <a:cubicBezTo>
                  <a:pt x="13590" y="2247"/>
                  <a:pt x="13442" y="2177"/>
                  <a:pt x="13260" y="2177"/>
                </a:cubicBezTo>
                <a:cubicBezTo>
                  <a:pt x="13234" y="2177"/>
                  <a:pt x="13206" y="2179"/>
                  <a:pt x="13179" y="2182"/>
                </a:cubicBezTo>
                <a:cubicBezTo>
                  <a:pt x="13085" y="2182"/>
                  <a:pt x="12987" y="2205"/>
                  <a:pt x="12888" y="2228"/>
                </a:cubicBezTo>
                <a:lnTo>
                  <a:pt x="12888" y="1815"/>
                </a:lnTo>
                <a:cubicBezTo>
                  <a:pt x="12888" y="1402"/>
                  <a:pt x="12574" y="1088"/>
                  <a:pt x="12161" y="1088"/>
                </a:cubicBezTo>
                <a:cubicBezTo>
                  <a:pt x="11946" y="1088"/>
                  <a:pt x="11777" y="1164"/>
                  <a:pt x="11632" y="1309"/>
                </a:cubicBezTo>
                <a:cubicBezTo>
                  <a:pt x="11486" y="1164"/>
                  <a:pt x="11312" y="1088"/>
                  <a:pt x="11096" y="1088"/>
                </a:cubicBezTo>
                <a:cubicBezTo>
                  <a:pt x="10684" y="1088"/>
                  <a:pt x="10370" y="1402"/>
                  <a:pt x="10370" y="1815"/>
                </a:cubicBezTo>
                <a:lnTo>
                  <a:pt x="10370" y="3176"/>
                </a:lnTo>
                <a:lnTo>
                  <a:pt x="10149" y="2542"/>
                </a:lnTo>
                <a:cubicBezTo>
                  <a:pt x="10056" y="2212"/>
                  <a:pt x="9758" y="2023"/>
                  <a:pt x="9443" y="2023"/>
                </a:cubicBezTo>
                <a:cubicBezTo>
                  <a:pt x="9364" y="2023"/>
                  <a:pt x="9284" y="2035"/>
                  <a:pt x="9206" y="2060"/>
                </a:cubicBezTo>
                <a:cubicBezTo>
                  <a:pt x="8817" y="2182"/>
                  <a:pt x="8602" y="2595"/>
                  <a:pt x="8724" y="3002"/>
                </a:cubicBezTo>
                <a:lnTo>
                  <a:pt x="9567" y="5572"/>
                </a:lnTo>
                <a:lnTo>
                  <a:pt x="8770" y="5113"/>
                </a:lnTo>
                <a:cubicBezTo>
                  <a:pt x="8611" y="5031"/>
                  <a:pt x="8432" y="4985"/>
                  <a:pt x="8252" y="4985"/>
                </a:cubicBezTo>
                <a:cubicBezTo>
                  <a:pt x="8216" y="4985"/>
                  <a:pt x="8179" y="4987"/>
                  <a:pt x="8142" y="4991"/>
                </a:cubicBezTo>
                <a:lnTo>
                  <a:pt x="7968" y="4991"/>
                </a:lnTo>
                <a:cubicBezTo>
                  <a:pt x="7799" y="5014"/>
                  <a:pt x="7677" y="5113"/>
                  <a:pt x="7607" y="5258"/>
                </a:cubicBezTo>
                <a:cubicBezTo>
                  <a:pt x="7531" y="5404"/>
                  <a:pt x="7561" y="5572"/>
                  <a:pt x="7654" y="5694"/>
                </a:cubicBezTo>
                <a:lnTo>
                  <a:pt x="8113" y="6322"/>
                </a:lnTo>
                <a:lnTo>
                  <a:pt x="6804" y="6322"/>
                </a:lnTo>
                <a:lnTo>
                  <a:pt x="7241" y="5718"/>
                </a:lnTo>
                <a:cubicBezTo>
                  <a:pt x="7316" y="5595"/>
                  <a:pt x="7340" y="5427"/>
                  <a:pt x="7293" y="5281"/>
                </a:cubicBezTo>
                <a:cubicBezTo>
                  <a:pt x="7217" y="5136"/>
                  <a:pt x="7072" y="5037"/>
                  <a:pt x="6927" y="5037"/>
                </a:cubicBezTo>
                <a:lnTo>
                  <a:pt x="6758" y="5014"/>
                </a:lnTo>
                <a:cubicBezTo>
                  <a:pt x="6721" y="5010"/>
                  <a:pt x="6685" y="5008"/>
                  <a:pt x="6648" y="5008"/>
                </a:cubicBezTo>
                <a:cubicBezTo>
                  <a:pt x="6468" y="5008"/>
                  <a:pt x="6289" y="5054"/>
                  <a:pt x="6130" y="5136"/>
                </a:cubicBezTo>
                <a:lnTo>
                  <a:pt x="5327" y="5595"/>
                </a:lnTo>
                <a:lnTo>
                  <a:pt x="5327" y="4240"/>
                </a:lnTo>
                <a:lnTo>
                  <a:pt x="6078" y="4240"/>
                </a:lnTo>
                <a:lnTo>
                  <a:pt x="6078" y="4601"/>
                </a:lnTo>
                <a:cubicBezTo>
                  <a:pt x="6078" y="4723"/>
                  <a:pt x="6176" y="4822"/>
                  <a:pt x="6299" y="4822"/>
                </a:cubicBezTo>
                <a:cubicBezTo>
                  <a:pt x="6421" y="4822"/>
                  <a:pt x="6514" y="4723"/>
                  <a:pt x="6514" y="4601"/>
                </a:cubicBezTo>
                <a:lnTo>
                  <a:pt x="6514" y="4240"/>
                </a:lnTo>
                <a:lnTo>
                  <a:pt x="7270" y="4240"/>
                </a:lnTo>
                <a:lnTo>
                  <a:pt x="7270" y="4601"/>
                </a:lnTo>
                <a:cubicBezTo>
                  <a:pt x="7270" y="4723"/>
                  <a:pt x="7363" y="4822"/>
                  <a:pt x="7485" y="4822"/>
                </a:cubicBezTo>
                <a:cubicBezTo>
                  <a:pt x="7607" y="4822"/>
                  <a:pt x="7706" y="4723"/>
                  <a:pt x="7706" y="4601"/>
                </a:cubicBezTo>
                <a:lnTo>
                  <a:pt x="7706" y="4240"/>
                </a:lnTo>
                <a:lnTo>
                  <a:pt x="8235" y="4240"/>
                </a:lnTo>
                <a:cubicBezTo>
                  <a:pt x="8357" y="4240"/>
                  <a:pt x="8456" y="4142"/>
                  <a:pt x="8456" y="4019"/>
                </a:cubicBezTo>
                <a:cubicBezTo>
                  <a:pt x="8456" y="3903"/>
                  <a:pt x="8357" y="3804"/>
                  <a:pt x="8235" y="3804"/>
                </a:cubicBezTo>
                <a:lnTo>
                  <a:pt x="7706" y="3804"/>
                </a:lnTo>
                <a:lnTo>
                  <a:pt x="7706" y="3101"/>
                </a:lnTo>
                <a:lnTo>
                  <a:pt x="7822" y="3101"/>
                </a:lnTo>
                <a:cubicBezTo>
                  <a:pt x="7944" y="3101"/>
                  <a:pt x="8043" y="3002"/>
                  <a:pt x="8043" y="2885"/>
                </a:cubicBezTo>
                <a:cubicBezTo>
                  <a:pt x="8043" y="2763"/>
                  <a:pt x="7944" y="2664"/>
                  <a:pt x="7822" y="2664"/>
                </a:cubicBezTo>
                <a:lnTo>
                  <a:pt x="7706" y="2664"/>
                </a:lnTo>
                <a:lnTo>
                  <a:pt x="7706" y="1937"/>
                </a:lnTo>
                <a:lnTo>
                  <a:pt x="8648" y="1937"/>
                </a:lnTo>
                <a:cubicBezTo>
                  <a:pt x="8770" y="1937"/>
                  <a:pt x="8869" y="1839"/>
                  <a:pt x="8869" y="1722"/>
                </a:cubicBezTo>
                <a:cubicBezTo>
                  <a:pt x="8869" y="1600"/>
                  <a:pt x="8770" y="1501"/>
                  <a:pt x="8648" y="1501"/>
                </a:cubicBezTo>
                <a:lnTo>
                  <a:pt x="7706" y="1501"/>
                </a:lnTo>
                <a:lnTo>
                  <a:pt x="7706" y="1356"/>
                </a:lnTo>
                <a:cubicBezTo>
                  <a:pt x="7706" y="1234"/>
                  <a:pt x="7607" y="1141"/>
                  <a:pt x="7485" y="1141"/>
                </a:cubicBezTo>
                <a:cubicBezTo>
                  <a:pt x="7363" y="1141"/>
                  <a:pt x="7270" y="1234"/>
                  <a:pt x="7270" y="1356"/>
                </a:cubicBezTo>
                <a:lnTo>
                  <a:pt x="7270" y="1501"/>
                </a:lnTo>
                <a:lnTo>
                  <a:pt x="6514" y="1501"/>
                </a:lnTo>
                <a:lnTo>
                  <a:pt x="6514" y="1356"/>
                </a:lnTo>
                <a:cubicBezTo>
                  <a:pt x="6514" y="1234"/>
                  <a:pt x="6421" y="1141"/>
                  <a:pt x="6299" y="1141"/>
                </a:cubicBezTo>
                <a:cubicBezTo>
                  <a:pt x="6176" y="1141"/>
                  <a:pt x="6078" y="1234"/>
                  <a:pt x="6078" y="1356"/>
                </a:cubicBezTo>
                <a:lnTo>
                  <a:pt x="6078" y="1501"/>
                </a:lnTo>
                <a:lnTo>
                  <a:pt x="5862" y="1501"/>
                </a:lnTo>
                <a:cubicBezTo>
                  <a:pt x="5740" y="1501"/>
                  <a:pt x="5641" y="1600"/>
                  <a:pt x="5641" y="1722"/>
                </a:cubicBezTo>
                <a:cubicBezTo>
                  <a:pt x="5641" y="1839"/>
                  <a:pt x="5740" y="1937"/>
                  <a:pt x="5862" y="1937"/>
                </a:cubicBezTo>
                <a:lnTo>
                  <a:pt x="6078" y="1937"/>
                </a:lnTo>
                <a:lnTo>
                  <a:pt x="6078" y="2664"/>
                </a:lnTo>
                <a:lnTo>
                  <a:pt x="5327" y="2664"/>
                </a:lnTo>
                <a:lnTo>
                  <a:pt x="5327" y="2519"/>
                </a:lnTo>
                <a:cubicBezTo>
                  <a:pt x="5327" y="2106"/>
                  <a:pt x="5013" y="1769"/>
                  <a:pt x="4600" y="1745"/>
                </a:cubicBezTo>
                <a:cubicBezTo>
                  <a:pt x="4478" y="1745"/>
                  <a:pt x="4385" y="1769"/>
                  <a:pt x="4263" y="1815"/>
                </a:cubicBezTo>
                <a:cubicBezTo>
                  <a:pt x="4263" y="1402"/>
                  <a:pt x="3926" y="1088"/>
                  <a:pt x="3536" y="1088"/>
                </a:cubicBezTo>
                <a:cubicBezTo>
                  <a:pt x="3315" y="1088"/>
                  <a:pt x="3123" y="1164"/>
                  <a:pt x="3001" y="1309"/>
                </a:cubicBezTo>
                <a:cubicBezTo>
                  <a:pt x="2856" y="1164"/>
                  <a:pt x="2687" y="1088"/>
                  <a:pt x="2472" y="1088"/>
                </a:cubicBezTo>
                <a:cubicBezTo>
                  <a:pt x="2059" y="1088"/>
                  <a:pt x="1716" y="1402"/>
                  <a:pt x="1716" y="1815"/>
                </a:cubicBezTo>
                <a:lnTo>
                  <a:pt x="1716" y="2978"/>
                </a:lnTo>
                <a:cubicBezTo>
                  <a:pt x="1669" y="2885"/>
                  <a:pt x="1599" y="2810"/>
                  <a:pt x="1524" y="2763"/>
                </a:cubicBezTo>
                <a:cubicBezTo>
                  <a:pt x="1400" y="2691"/>
                  <a:pt x="1263" y="2646"/>
                  <a:pt x="1121" y="2646"/>
                </a:cubicBezTo>
                <a:cubicBezTo>
                  <a:pt x="1070" y="2646"/>
                  <a:pt x="1018" y="2652"/>
                  <a:pt x="965" y="2664"/>
                </a:cubicBezTo>
                <a:cubicBezTo>
                  <a:pt x="727" y="2740"/>
                  <a:pt x="529" y="2885"/>
                  <a:pt x="436" y="3101"/>
                </a:cubicBezTo>
                <a:lnTo>
                  <a:pt x="436" y="1937"/>
                </a:lnTo>
                <a:lnTo>
                  <a:pt x="1332" y="1937"/>
                </a:lnTo>
                <a:cubicBezTo>
                  <a:pt x="1454" y="1937"/>
                  <a:pt x="1547" y="1839"/>
                  <a:pt x="1547" y="1722"/>
                </a:cubicBezTo>
                <a:cubicBezTo>
                  <a:pt x="1547" y="1600"/>
                  <a:pt x="1454" y="1501"/>
                  <a:pt x="1332" y="1501"/>
                </a:cubicBezTo>
                <a:lnTo>
                  <a:pt x="436" y="1501"/>
                </a:lnTo>
                <a:lnTo>
                  <a:pt x="436" y="798"/>
                </a:lnTo>
                <a:cubicBezTo>
                  <a:pt x="436" y="606"/>
                  <a:pt x="605" y="437"/>
                  <a:pt x="797" y="437"/>
                </a:cubicBezTo>
                <a:lnTo>
                  <a:pt x="11387" y="437"/>
                </a:lnTo>
                <a:cubicBezTo>
                  <a:pt x="11509" y="437"/>
                  <a:pt x="11602" y="338"/>
                  <a:pt x="11602" y="216"/>
                </a:cubicBezTo>
                <a:cubicBezTo>
                  <a:pt x="11602" y="94"/>
                  <a:pt x="11509" y="1"/>
                  <a:pt x="113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0" name="Google Shape;1310;p44"/>
          <p:cNvGrpSpPr/>
          <p:nvPr/>
        </p:nvGrpSpPr>
        <p:grpSpPr>
          <a:xfrm>
            <a:off x="2474319" y="1735499"/>
            <a:ext cx="343315" cy="262005"/>
            <a:chOff x="3342744" y="1167512"/>
            <a:chExt cx="343315" cy="262005"/>
          </a:xfrm>
        </p:grpSpPr>
        <p:sp>
          <p:nvSpPr>
            <p:cNvPr id="1311" name="Google Shape;1311;p44"/>
            <p:cNvSpPr/>
            <p:nvPr/>
          </p:nvSpPr>
          <p:spPr>
            <a:xfrm>
              <a:off x="3406279" y="1373179"/>
              <a:ext cx="279780" cy="56338"/>
            </a:xfrm>
            <a:custGeom>
              <a:avLst/>
              <a:gdLst/>
              <a:ahLst/>
              <a:cxnLst/>
              <a:rect l="l" t="t" r="r" b="b"/>
              <a:pathLst>
                <a:path w="12167" h="2450" extrusionOk="0">
                  <a:moveTo>
                    <a:pt x="11946" y="1"/>
                  </a:moveTo>
                  <a:cubicBezTo>
                    <a:pt x="11829" y="1"/>
                    <a:pt x="11730" y="123"/>
                    <a:pt x="11730" y="245"/>
                  </a:cubicBezTo>
                  <a:lnTo>
                    <a:pt x="11730" y="1333"/>
                  </a:lnTo>
                  <a:cubicBezTo>
                    <a:pt x="11730" y="1722"/>
                    <a:pt x="11440" y="2013"/>
                    <a:pt x="11050" y="2013"/>
                  </a:cubicBezTo>
                  <a:lnTo>
                    <a:pt x="221" y="2013"/>
                  </a:lnTo>
                  <a:cubicBezTo>
                    <a:pt x="99" y="2013"/>
                    <a:pt x="0" y="2106"/>
                    <a:pt x="0" y="2228"/>
                  </a:cubicBezTo>
                  <a:cubicBezTo>
                    <a:pt x="0" y="2350"/>
                    <a:pt x="99" y="2449"/>
                    <a:pt x="221" y="2449"/>
                  </a:cubicBezTo>
                  <a:lnTo>
                    <a:pt x="11050" y="2449"/>
                  </a:lnTo>
                  <a:cubicBezTo>
                    <a:pt x="11684" y="2449"/>
                    <a:pt x="12167" y="1937"/>
                    <a:pt x="12167" y="1333"/>
                  </a:cubicBezTo>
                  <a:lnTo>
                    <a:pt x="12167" y="245"/>
                  </a:lnTo>
                  <a:cubicBezTo>
                    <a:pt x="12167" y="123"/>
                    <a:pt x="12068" y="1"/>
                    <a:pt x="11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3342744" y="1167512"/>
              <a:ext cx="343315" cy="262005"/>
            </a:xfrm>
            <a:custGeom>
              <a:avLst/>
              <a:gdLst/>
              <a:ahLst/>
              <a:cxnLst/>
              <a:rect l="l" t="t" r="r" b="b"/>
              <a:pathLst>
                <a:path w="14930" h="11394" extrusionOk="0">
                  <a:moveTo>
                    <a:pt x="1141" y="0"/>
                  </a:moveTo>
                  <a:cubicBezTo>
                    <a:pt x="512" y="0"/>
                    <a:pt x="1" y="512"/>
                    <a:pt x="1" y="1140"/>
                  </a:cubicBezTo>
                  <a:lnTo>
                    <a:pt x="1" y="10277"/>
                  </a:lnTo>
                  <a:cubicBezTo>
                    <a:pt x="1" y="10881"/>
                    <a:pt x="512" y="11393"/>
                    <a:pt x="1141" y="11393"/>
                  </a:cubicBezTo>
                  <a:lnTo>
                    <a:pt x="1891" y="11393"/>
                  </a:lnTo>
                  <a:cubicBezTo>
                    <a:pt x="2013" y="11393"/>
                    <a:pt x="2112" y="11294"/>
                    <a:pt x="2112" y="11172"/>
                  </a:cubicBezTo>
                  <a:cubicBezTo>
                    <a:pt x="2112" y="11050"/>
                    <a:pt x="2013" y="10957"/>
                    <a:pt x="1891" y="10957"/>
                  </a:cubicBezTo>
                  <a:lnTo>
                    <a:pt x="1141" y="10957"/>
                  </a:lnTo>
                  <a:cubicBezTo>
                    <a:pt x="751" y="10957"/>
                    <a:pt x="437" y="10666"/>
                    <a:pt x="437" y="10277"/>
                  </a:cubicBezTo>
                  <a:lnTo>
                    <a:pt x="437" y="2937"/>
                  </a:lnTo>
                  <a:lnTo>
                    <a:pt x="14493" y="2937"/>
                  </a:lnTo>
                  <a:lnTo>
                    <a:pt x="14493" y="8072"/>
                  </a:lnTo>
                  <a:cubicBezTo>
                    <a:pt x="14493" y="8195"/>
                    <a:pt x="14592" y="8288"/>
                    <a:pt x="14709" y="8288"/>
                  </a:cubicBezTo>
                  <a:cubicBezTo>
                    <a:pt x="14831" y="8288"/>
                    <a:pt x="14930" y="8195"/>
                    <a:pt x="14930" y="8072"/>
                  </a:cubicBezTo>
                  <a:lnTo>
                    <a:pt x="14930" y="1140"/>
                  </a:lnTo>
                  <a:cubicBezTo>
                    <a:pt x="14930" y="512"/>
                    <a:pt x="14447" y="0"/>
                    <a:pt x="13813" y="0"/>
                  </a:cubicBezTo>
                  <a:lnTo>
                    <a:pt x="10085" y="0"/>
                  </a:lnTo>
                  <a:cubicBezTo>
                    <a:pt x="9963" y="0"/>
                    <a:pt x="9864" y="99"/>
                    <a:pt x="9864" y="221"/>
                  </a:cubicBezTo>
                  <a:cubicBezTo>
                    <a:pt x="9864" y="343"/>
                    <a:pt x="9963" y="436"/>
                    <a:pt x="10085" y="436"/>
                  </a:cubicBezTo>
                  <a:lnTo>
                    <a:pt x="13813" y="436"/>
                  </a:lnTo>
                  <a:cubicBezTo>
                    <a:pt x="14203" y="436"/>
                    <a:pt x="14493" y="756"/>
                    <a:pt x="14493" y="1140"/>
                  </a:cubicBezTo>
                  <a:lnTo>
                    <a:pt x="14493" y="2501"/>
                  </a:lnTo>
                  <a:lnTo>
                    <a:pt x="437" y="2501"/>
                  </a:lnTo>
                  <a:lnTo>
                    <a:pt x="437" y="1140"/>
                  </a:lnTo>
                  <a:cubicBezTo>
                    <a:pt x="437" y="756"/>
                    <a:pt x="751" y="436"/>
                    <a:pt x="1141" y="436"/>
                  </a:cubicBezTo>
                  <a:lnTo>
                    <a:pt x="8945" y="436"/>
                  </a:lnTo>
                  <a:cubicBezTo>
                    <a:pt x="9067" y="436"/>
                    <a:pt x="9160" y="343"/>
                    <a:pt x="9160" y="221"/>
                  </a:cubicBezTo>
                  <a:cubicBezTo>
                    <a:pt x="9160" y="99"/>
                    <a:pt x="9067" y="0"/>
                    <a:pt x="8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3375121" y="1191910"/>
              <a:ext cx="20604" cy="18741"/>
            </a:xfrm>
            <a:custGeom>
              <a:avLst/>
              <a:gdLst/>
              <a:ahLst/>
              <a:cxnLst/>
              <a:rect l="l" t="t" r="r" b="b"/>
              <a:pathLst>
                <a:path w="896" h="815" extrusionOk="0">
                  <a:moveTo>
                    <a:pt x="460" y="1"/>
                  </a:moveTo>
                  <a:cubicBezTo>
                    <a:pt x="356" y="1"/>
                    <a:pt x="253" y="44"/>
                    <a:pt x="169" y="131"/>
                  </a:cubicBezTo>
                  <a:cubicBezTo>
                    <a:pt x="0" y="277"/>
                    <a:pt x="0" y="539"/>
                    <a:pt x="169" y="684"/>
                  </a:cubicBezTo>
                  <a:cubicBezTo>
                    <a:pt x="253" y="771"/>
                    <a:pt x="356" y="815"/>
                    <a:pt x="460" y="815"/>
                  </a:cubicBezTo>
                  <a:cubicBezTo>
                    <a:pt x="563" y="815"/>
                    <a:pt x="666" y="771"/>
                    <a:pt x="750" y="684"/>
                  </a:cubicBezTo>
                  <a:cubicBezTo>
                    <a:pt x="896" y="539"/>
                    <a:pt x="896" y="277"/>
                    <a:pt x="750" y="131"/>
                  </a:cubicBezTo>
                  <a:cubicBezTo>
                    <a:pt x="666" y="44"/>
                    <a:pt x="563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3404140" y="1191910"/>
              <a:ext cx="20604" cy="18741"/>
            </a:xfrm>
            <a:custGeom>
              <a:avLst/>
              <a:gdLst/>
              <a:ahLst/>
              <a:cxnLst/>
              <a:rect l="l" t="t" r="r" b="b"/>
              <a:pathLst>
                <a:path w="896" h="815" extrusionOk="0">
                  <a:moveTo>
                    <a:pt x="445" y="1"/>
                  </a:moveTo>
                  <a:cubicBezTo>
                    <a:pt x="339" y="1"/>
                    <a:pt x="230" y="44"/>
                    <a:pt x="146" y="131"/>
                  </a:cubicBezTo>
                  <a:cubicBezTo>
                    <a:pt x="0" y="277"/>
                    <a:pt x="0" y="539"/>
                    <a:pt x="146" y="684"/>
                  </a:cubicBezTo>
                  <a:cubicBezTo>
                    <a:pt x="230" y="771"/>
                    <a:pt x="339" y="815"/>
                    <a:pt x="445" y="815"/>
                  </a:cubicBezTo>
                  <a:cubicBezTo>
                    <a:pt x="551" y="815"/>
                    <a:pt x="654" y="771"/>
                    <a:pt x="727" y="684"/>
                  </a:cubicBezTo>
                  <a:cubicBezTo>
                    <a:pt x="896" y="539"/>
                    <a:pt x="896" y="277"/>
                    <a:pt x="727" y="131"/>
                  </a:cubicBezTo>
                  <a:cubicBezTo>
                    <a:pt x="654" y="44"/>
                    <a:pt x="551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4"/>
            <p:cNvSpPr/>
            <p:nvPr/>
          </p:nvSpPr>
          <p:spPr>
            <a:xfrm>
              <a:off x="3432493" y="1192185"/>
              <a:ext cx="21132" cy="18718"/>
            </a:xfrm>
            <a:custGeom>
              <a:avLst/>
              <a:gdLst/>
              <a:ahLst/>
              <a:cxnLst/>
              <a:rect l="l" t="t" r="r" b="b"/>
              <a:pathLst>
                <a:path w="919" h="814" extrusionOk="0">
                  <a:moveTo>
                    <a:pt x="448" y="0"/>
                  </a:moveTo>
                  <a:cubicBezTo>
                    <a:pt x="304" y="0"/>
                    <a:pt x="164" y="78"/>
                    <a:pt x="99" y="213"/>
                  </a:cubicBezTo>
                  <a:cubicBezTo>
                    <a:pt x="0" y="410"/>
                    <a:pt x="76" y="649"/>
                    <a:pt x="268" y="771"/>
                  </a:cubicBezTo>
                  <a:cubicBezTo>
                    <a:pt x="324" y="800"/>
                    <a:pt x="384" y="814"/>
                    <a:pt x="445" y="814"/>
                  </a:cubicBezTo>
                  <a:cubicBezTo>
                    <a:pt x="592" y="814"/>
                    <a:pt x="739" y="731"/>
                    <a:pt x="826" y="579"/>
                  </a:cubicBezTo>
                  <a:cubicBezTo>
                    <a:pt x="919" y="381"/>
                    <a:pt x="849" y="143"/>
                    <a:pt x="628" y="44"/>
                  </a:cubicBezTo>
                  <a:cubicBezTo>
                    <a:pt x="571" y="14"/>
                    <a:pt x="509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4"/>
            <p:cNvSpPr/>
            <p:nvPr/>
          </p:nvSpPr>
          <p:spPr>
            <a:xfrm>
              <a:off x="3372844" y="1252823"/>
              <a:ext cx="76918" cy="10049"/>
            </a:xfrm>
            <a:custGeom>
              <a:avLst/>
              <a:gdLst/>
              <a:ahLst/>
              <a:cxnLst/>
              <a:rect l="l" t="t" r="r" b="b"/>
              <a:pathLst>
                <a:path w="3345" h="437" extrusionOk="0">
                  <a:moveTo>
                    <a:pt x="221" y="1"/>
                  </a:moveTo>
                  <a:cubicBezTo>
                    <a:pt x="99" y="1"/>
                    <a:pt x="0" y="100"/>
                    <a:pt x="0" y="216"/>
                  </a:cubicBezTo>
                  <a:cubicBezTo>
                    <a:pt x="0" y="338"/>
                    <a:pt x="99" y="437"/>
                    <a:pt x="221" y="437"/>
                  </a:cubicBezTo>
                  <a:lnTo>
                    <a:pt x="3129" y="437"/>
                  </a:lnTo>
                  <a:cubicBezTo>
                    <a:pt x="3251" y="437"/>
                    <a:pt x="3344" y="338"/>
                    <a:pt x="3344" y="216"/>
                  </a:cubicBezTo>
                  <a:cubicBezTo>
                    <a:pt x="3344" y="100"/>
                    <a:pt x="3251" y="1"/>
                    <a:pt x="3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4"/>
            <p:cNvSpPr/>
            <p:nvPr/>
          </p:nvSpPr>
          <p:spPr>
            <a:xfrm>
              <a:off x="3462042" y="1252823"/>
              <a:ext cx="26237" cy="10049"/>
            </a:xfrm>
            <a:custGeom>
              <a:avLst/>
              <a:gdLst/>
              <a:ahLst/>
              <a:cxnLst/>
              <a:rect l="l" t="t" r="r" b="b"/>
              <a:pathLst>
                <a:path w="1141" h="437" extrusionOk="0">
                  <a:moveTo>
                    <a:pt x="216" y="1"/>
                  </a:moveTo>
                  <a:cubicBezTo>
                    <a:pt x="99" y="1"/>
                    <a:pt x="0" y="100"/>
                    <a:pt x="0" y="216"/>
                  </a:cubicBezTo>
                  <a:cubicBezTo>
                    <a:pt x="0" y="338"/>
                    <a:pt x="99" y="437"/>
                    <a:pt x="216" y="437"/>
                  </a:cubicBezTo>
                  <a:lnTo>
                    <a:pt x="919" y="437"/>
                  </a:lnTo>
                  <a:cubicBezTo>
                    <a:pt x="1041" y="437"/>
                    <a:pt x="1140" y="338"/>
                    <a:pt x="1140" y="216"/>
                  </a:cubicBezTo>
                  <a:cubicBezTo>
                    <a:pt x="1140" y="100"/>
                    <a:pt x="1041" y="1"/>
                    <a:pt x="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4"/>
            <p:cNvSpPr/>
            <p:nvPr/>
          </p:nvSpPr>
          <p:spPr>
            <a:xfrm>
              <a:off x="3501616" y="1252823"/>
              <a:ext cx="47899" cy="10049"/>
            </a:xfrm>
            <a:custGeom>
              <a:avLst/>
              <a:gdLst/>
              <a:ahLst/>
              <a:cxnLst/>
              <a:rect l="l" t="t" r="r" b="b"/>
              <a:pathLst>
                <a:path w="2083" h="437" extrusionOk="0">
                  <a:moveTo>
                    <a:pt x="216" y="1"/>
                  </a:moveTo>
                  <a:cubicBezTo>
                    <a:pt x="94" y="1"/>
                    <a:pt x="1" y="100"/>
                    <a:pt x="1" y="216"/>
                  </a:cubicBezTo>
                  <a:cubicBezTo>
                    <a:pt x="1" y="338"/>
                    <a:pt x="94" y="437"/>
                    <a:pt x="216" y="437"/>
                  </a:cubicBezTo>
                  <a:lnTo>
                    <a:pt x="1868" y="437"/>
                  </a:lnTo>
                  <a:cubicBezTo>
                    <a:pt x="1984" y="437"/>
                    <a:pt x="2083" y="338"/>
                    <a:pt x="2083" y="216"/>
                  </a:cubicBezTo>
                  <a:cubicBezTo>
                    <a:pt x="2083" y="100"/>
                    <a:pt x="198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4"/>
            <p:cNvSpPr/>
            <p:nvPr/>
          </p:nvSpPr>
          <p:spPr>
            <a:xfrm>
              <a:off x="3372844" y="1277290"/>
              <a:ext cx="40126" cy="10072"/>
            </a:xfrm>
            <a:custGeom>
              <a:avLst/>
              <a:gdLst/>
              <a:ahLst/>
              <a:cxnLst/>
              <a:rect l="l" t="t" r="r" b="b"/>
              <a:pathLst>
                <a:path w="1745" h="438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44"/>
                    <a:pt x="99" y="437"/>
                    <a:pt x="221" y="437"/>
                  </a:cubicBezTo>
                  <a:lnTo>
                    <a:pt x="1530" y="437"/>
                  </a:lnTo>
                  <a:cubicBezTo>
                    <a:pt x="1652" y="437"/>
                    <a:pt x="1745" y="344"/>
                    <a:pt x="1745" y="222"/>
                  </a:cubicBezTo>
                  <a:cubicBezTo>
                    <a:pt x="1745" y="100"/>
                    <a:pt x="1652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4"/>
            <p:cNvSpPr/>
            <p:nvPr/>
          </p:nvSpPr>
          <p:spPr>
            <a:xfrm>
              <a:off x="3424721" y="1277290"/>
              <a:ext cx="42288" cy="10072"/>
            </a:xfrm>
            <a:custGeom>
              <a:avLst/>
              <a:gdLst/>
              <a:ahLst/>
              <a:cxnLst/>
              <a:rect l="l" t="t" r="r" b="b"/>
              <a:pathLst>
                <a:path w="1839" h="438" extrusionOk="0">
                  <a:moveTo>
                    <a:pt x="216" y="1"/>
                  </a:moveTo>
                  <a:cubicBezTo>
                    <a:pt x="94" y="1"/>
                    <a:pt x="1" y="100"/>
                    <a:pt x="1" y="222"/>
                  </a:cubicBezTo>
                  <a:cubicBezTo>
                    <a:pt x="1" y="344"/>
                    <a:pt x="94" y="437"/>
                    <a:pt x="216" y="437"/>
                  </a:cubicBezTo>
                  <a:lnTo>
                    <a:pt x="1600" y="437"/>
                  </a:lnTo>
                  <a:cubicBezTo>
                    <a:pt x="1722" y="437"/>
                    <a:pt x="1839" y="344"/>
                    <a:pt x="1839" y="222"/>
                  </a:cubicBezTo>
                  <a:cubicBezTo>
                    <a:pt x="1839" y="100"/>
                    <a:pt x="1722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4"/>
            <p:cNvSpPr/>
            <p:nvPr/>
          </p:nvSpPr>
          <p:spPr>
            <a:xfrm>
              <a:off x="3579592" y="1277290"/>
              <a:ext cx="57396" cy="10072"/>
            </a:xfrm>
            <a:custGeom>
              <a:avLst/>
              <a:gdLst/>
              <a:ahLst/>
              <a:cxnLst/>
              <a:rect l="l" t="t" r="r" b="b"/>
              <a:pathLst>
                <a:path w="2496" h="438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44"/>
                    <a:pt x="99" y="437"/>
                    <a:pt x="221" y="437"/>
                  </a:cubicBezTo>
                  <a:lnTo>
                    <a:pt x="2280" y="437"/>
                  </a:lnTo>
                  <a:cubicBezTo>
                    <a:pt x="2402" y="437"/>
                    <a:pt x="2495" y="344"/>
                    <a:pt x="2495" y="222"/>
                  </a:cubicBezTo>
                  <a:cubicBezTo>
                    <a:pt x="2495" y="100"/>
                    <a:pt x="2402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4"/>
            <p:cNvSpPr/>
            <p:nvPr/>
          </p:nvSpPr>
          <p:spPr>
            <a:xfrm>
              <a:off x="3479817" y="1277290"/>
              <a:ext cx="86415" cy="10072"/>
            </a:xfrm>
            <a:custGeom>
              <a:avLst/>
              <a:gdLst/>
              <a:ahLst/>
              <a:cxnLst/>
              <a:rect l="l" t="t" r="r" b="b"/>
              <a:pathLst>
                <a:path w="3758" h="438" extrusionOk="0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100" y="437"/>
                    <a:pt x="222" y="437"/>
                  </a:cubicBezTo>
                  <a:lnTo>
                    <a:pt x="3543" y="437"/>
                  </a:lnTo>
                  <a:cubicBezTo>
                    <a:pt x="3659" y="437"/>
                    <a:pt x="3758" y="344"/>
                    <a:pt x="3758" y="222"/>
                  </a:cubicBezTo>
                  <a:cubicBezTo>
                    <a:pt x="3758" y="100"/>
                    <a:pt x="365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4"/>
            <p:cNvSpPr/>
            <p:nvPr/>
          </p:nvSpPr>
          <p:spPr>
            <a:xfrm>
              <a:off x="3372844" y="1353128"/>
              <a:ext cx="21270" cy="10049"/>
            </a:xfrm>
            <a:custGeom>
              <a:avLst/>
              <a:gdLst/>
              <a:ahLst/>
              <a:cxnLst/>
              <a:rect l="l" t="t" r="r" b="b"/>
              <a:pathLst>
                <a:path w="925" h="437" extrusionOk="0">
                  <a:moveTo>
                    <a:pt x="221" y="0"/>
                  </a:moveTo>
                  <a:cubicBezTo>
                    <a:pt x="99" y="0"/>
                    <a:pt x="0" y="99"/>
                    <a:pt x="0" y="216"/>
                  </a:cubicBezTo>
                  <a:cubicBezTo>
                    <a:pt x="0" y="338"/>
                    <a:pt x="99" y="437"/>
                    <a:pt x="221" y="437"/>
                  </a:cubicBezTo>
                  <a:lnTo>
                    <a:pt x="704" y="437"/>
                  </a:lnTo>
                  <a:cubicBezTo>
                    <a:pt x="826" y="437"/>
                    <a:pt x="925" y="338"/>
                    <a:pt x="925" y="216"/>
                  </a:cubicBezTo>
                  <a:cubicBezTo>
                    <a:pt x="925" y="99"/>
                    <a:pt x="826" y="0"/>
                    <a:pt x="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4"/>
            <p:cNvSpPr/>
            <p:nvPr/>
          </p:nvSpPr>
          <p:spPr>
            <a:xfrm>
              <a:off x="3406279" y="1353128"/>
              <a:ext cx="82000" cy="10049"/>
            </a:xfrm>
            <a:custGeom>
              <a:avLst/>
              <a:gdLst/>
              <a:ahLst/>
              <a:cxnLst/>
              <a:rect l="l" t="t" r="r" b="b"/>
              <a:pathLst>
                <a:path w="3566" h="437" extrusionOk="0">
                  <a:moveTo>
                    <a:pt x="221" y="0"/>
                  </a:moveTo>
                  <a:cubicBezTo>
                    <a:pt x="99" y="0"/>
                    <a:pt x="0" y="99"/>
                    <a:pt x="0" y="216"/>
                  </a:cubicBezTo>
                  <a:cubicBezTo>
                    <a:pt x="0" y="338"/>
                    <a:pt x="99" y="437"/>
                    <a:pt x="221" y="437"/>
                  </a:cubicBezTo>
                  <a:lnTo>
                    <a:pt x="3344" y="437"/>
                  </a:lnTo>
                  <a:cubicBezTo>
                    <a:pt x="3466" y="437"/>
                    <a:pt x="3565" y="338"/>
                    <a:pt x="3565" y="216"/>
                  </a:cubicBezTo>
                  <a:cubicBezTo>
                    <a:pt x="3565" y="99"/>
                    <a:pt x="3466" y="0"/>
                    <a:pt x="3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3501616" y="1353128"/>
              <a:ext cx="47899" cy="10049"/>
            </a:xfrm>
            <a:custGeom>
              <a:avLst/>
              <a:gdLst/>
              <a:ahLst/>
              <a:cxnLst/>
              <a:rect l="l" t="t" r="r" b="b"/>
              <a:pathLst>
                <a:path w="2083" h="437" extrusionOk="0">
                  <a:moveTo>
                    <a:pt x="216" y="0"/>
                  </a:moveTo>
                  <a:cubicBezTo>
                    <a:pt x="94" y="0"/>
                    <a:pt x="1" y="99"/>
                    <a:pt x="1" y="216"/>
                  </a:cubicBezTo>
                  <a:cubicBezTo>
                    <a:pt x="1" y="338"/>
                    <a:pt x="94" y="437"/>
                    <a:pt x="216" y="437"/>
                  </a:cubicBezTo>
                  <a:lnTo>
                    <a:pt x="1868" y="437"/>
                  </a:lnTo>
                  <a:cubicBezTo>
                    <a:pt x="1984" y="437"/>
                    <a:pt x="2083" y="338"/>
                    <a:pt x="2083" y="216"/>
                  </a:cubicBezTo>
                  <a:cubicBezTo>
                    <a:pt x="2083" y="99"/>
                    <a:pt x="1984" y="0"/>
                    <a:pt x="1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3372844" y="1378123"/>
              <a:ext cx="40126" cy="10072"/>
            </a:xfrm>
            <a:custGeom>
              <a:avLst/>
              <a:gdLst/>
              <a:ahLst/>
              <a:cxnLst/>
              <a:rect l="l" t="t" r="r" b="b"/>
              <a:pathLst>
                <a:path w="1745" h="438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44"/>
                    <a:pt x="99" y="437"/>
                    <a:pt x="221" y="437"/>
                  </a:cubicBezTo>
                  <a:lnTo>
                    <a:pt x="1530" y="437"/>
                  </a:lnTo>
                  <a:cubicBezTo>
                    <a:pt x="1652" y="437"/>
                    <a:pt x="1745" y="344"/>
                    <a:pt x="1745" y="222"/>
                  </a:cubicBezTo>
                  <a:cubicBezTo>
                    <a:pt x="1745" y="100"/>
                    <a:pt x="1652" y="1"/>
                    <a:pt x="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3424721" y="1378123"/>
              <a:ext cx="42288" cy="10072"/>
            </a:xfrm>
            <a:custGeom>
              <a:avLst/>
              <a:gdLst/>
              <a:ahLst/>
              <a:cxnLst/>
              <a:rect l="l" t="t" r="r" b="b"/>
              <a:pathLst>
                <a:path w="1839" h="438" extrusionOk="0">
                  <a:moveTo>
                    <a:pt x="216" y="1"/>
                  </a:moveTo>
                  <a:cubicBezTo>
                    <a:pt x="94" y="1"/>
                    <a:pt x="1" y="100"/>
                    <a:pt x="1" y="222"/>
                  </a:cubicBezTo>
                  <a:cubicBezTo>
                    <a:pt x="1" y="344"/>
                    <a:pt x="94" y="437"/>
                    <a:pt x="216" y="437"/>
                  </a:cubicBezTo>
                  <a:lnTo>
                    <a:pt x="1600" y="437"/>
                  </a:lnTo>
                  <a:cubicBezTo>
                    <a:pt x="1722" y="437"/>
                    <a:pt x="1839" y="344"/>
                    <a:pt x="1839" y="222"/>
                  </a:cubicBezTo>
                  <a:cubicBezTo>
                    <a:pt x="1839" y="100"/>
                    <a:pt x="1722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3579592" y="1378123"/>
              <a:ext cx="28514" cy="10072"/>
            </a:xfrm>
            <a:custGeom>
              <a:avLst/>
              <a:gdLst/>
              <a:ahLst/>
              <a:cxnLst/>
              <a:rect l="l" t="t" r="r" b="b"/>
              <a:pathLst>
                <a:path w="1240" h="438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44"/>
                    <a:pt x="99" y="437"/>
                    <a:pt x="221" y="437"/>
                  </a:cubicBezTo>
                  <a:lnTo>
                    <a:pt x="1018" y="437"/>
                  </a:lnTo>
                  <a:cubicBezTo>
                    <a:pt x="1140" y="437"/>
                    <a:pt x="1239" y="344"/>
                    <a:pt x="1239" y="222"/>
                  </a:cubicBezTo>
                  <a:cubicBezTo>
                    <a:pt x="1239" y="100"/>
                    <a:pt x="1140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3479817" y="1378123"/>
              <a:ext cx="86415" cy="10072"/>
            </a:xfrm>
            <a:custGeom>
              <a:avLst/>
              <a:gdLst/>
              <a:ahLst/>
              <a:cxnLst/>
              <a:rect l="l" t="t" r="r" b="b"/>
              <a:pathLst>
                <a:path w="3758" h="438" extrusionOk="0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100" y="437"/>
                    <a:pt x="222" y="437"/>
                  </a:cubicBezTo>
                  <a:lnTo>
                    <a:pt x="3543" y="437"/>
                  </a:lnTo>
                  <a:cubicBezTo>
                    <a:pt x="3659" y="437"/>
                    <a:pt x="3758" y="344"/>
                    <a:pt x="3758" y="222"/>
                  </a:cubicBezTo>
                  <a:cubicBezTo>
                    <a:pt x="3758" y="100"/>
                    <a:pt x="3659" y="1"/>
                    <a:pt x="3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4"/>
            <p:cNvSpPr/>
            <p:nvPr/>
          </p:nvSpPr>
          <p:spPr>
            <a:xfrm>
              <a:off x="3409084" y="1303504"/>
              <a:ext cx="77447" cy="10049"/>
            </a:xfrm>
            <a:custGeom>
              <a:avLst/>
              <a:gdLst/>
              <a:ahLst/>
              <a:cxnLst/>
              <a:rect l="l" t="t" r="r" b="b"/>
              <a:pathLst>
                <a:path w="3368" h="437" extrusionOk="0">
                  <a:moveTo>
                    <a:pt x="221" y="1"/>
                  </a:moveTo>
                  <a:cubicBezTo>
                    <a:pt x="99" y="1"/>
                    <a:pt x="0" y="100"/>
                    <a:pt x="0" y="222"/>
                  </a:cubicBezTo>
                  <a:cubicBezTo>
                    <a:pt x="0" y="338"/>
                    <a:pt x="99" y="437"/>
                    <a:pt x="221" y="437"/>
                  </a:cubicBezTo>
                  <a:lnTo>
                    <a:pt x="3129" y="437"/>
                  </a:lnTo>
                  <a:cubicBezTo>
                    <a:pt x="3245" y="437"/>
                    <a:pt x="3368" y="338"/>
                    <a:pt x="3368" y="222"/>
                  </a:cubicBezTo>
                  <a:cubicBezTo>
                    <a:pt x="3368" y="100"/>
                    <a:pt x="3245" y="1"/>
                    <a:pt x="3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4"/>
            <p:cNvSpPr/>
            <p:nvPr/>
          </p:nvSpPr>
          <p:spPr>
            <a:xfrm>
              <a:off x="3498811" y="1303504"/>
              <a:ext cx="24490" cy="10049"/>
            </a:xfrm>
            <a:custGeom>
              <a:avLst/>
              <a:gdLst/>
              <a:ahLst/>
              <a:cxnLst/>
              <a:rect l="l" t="t" r="r" b="b"/>
              <a:pathLst>
                <a:path w="1065" h="437" extrusionOk="0">
                  <a:moveTo>
                    <a:pt x="216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38"/>
                    <a:pt x="100" y="437"/>
                    <a:pt x="216" y="437"/>
                  </a:cubicBezTo>
                  <a:lnTo>
                    <a:pt x="850" y="437"/>
                  </a:lnTo>
                  <a:cubicBezTo>
                    <a:pt x="972" y="437"/>
                    <a:pt x="1065" y="338"/>
                    <a:pt x="1065" y="222"/>
                  </a:cubicBezTo>
                  <a:cubicBezTo>
                    <a:pt x="1065" y="100"/>
                    <a:pt x="972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4"/>
            <p:cNvSpPr/>
            <p:nvPr/>
          </p:nvSpPr>
          <p:spPr>
            <a:xfrm>
              <a:off x="3535580" y="1303504"/>
              <a:ext cx="50175" cy="10049"/>
            </a:xfrm>
            <a:custGeom>
              <a:avLst/>
              <a:gdLst/>
              <a:ahLst/>
              <a:cxnLst/>
              <a:rect l="l" t="t" r="r" b="b"/>
              <a:pathLst>
                <a:path w="2182" h="437" extrusionOk="0">
                  <a:moveTo>
                    <a:pt x="216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38"/>
                    <a:pt x="100" y="437"/>
                    <a:pt x="216" y="437"/>
                  </a:cubicBezTo>
                  <a:lnTo>
                    <a:pt x="1961" y="437"/>
                  </a:lnTo>
                  <a:cubicBezTo>
                    <a:pt x="2083" y="437"/>
                    <a:pt x="2182" y="338"/>
                    <a:pt x="2182" y="222"/>
                  </a:cubicBezTo>
                  <a:cubicBezTo>
                    <a:pt x="2182" y="100"/>
                    <a:pt x="2083" y="1"/>
                    <a:pt x="1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4"/>
            <p:cNvSpPr/>
            <p:nvPr/>
          </p:nvSpPr>
          <p:spPr>
            <a:xfrm>
              <a:off x="3409084" y="1327994"/>
              <a:ext cx="40149" cy="10049"/>
            </a:xfrm>
            <a:custGeom>
              <a:avLst/>
              <a:gdLst/>
              <a:ahLst/>
              <a:cxnLst/>
              <a:rect l="l" t="t" r="r" b="b"/>
              <a:pathLst>
                <a:path w="1746" h="437" extrusionOk="0">
                  <a:moveTo>
                    <a:pt x="221" y="0"/>
                  </a:moveTo>
                  <a:cubicBezTo>
                    <a:pt x="99" y="0"/>
                    <a:pt x="0" y="99"/>
                    <a:pt x="0" y="221"/>
                  </a:cubicBezTo>
                  <a:cubicBezTo>
                    <a:pt x="0" y="343"/>
                    <a:pt x="99" y="436"/>
                    <a:pt x="221" y="436"/>
                  </a:cubicBezTo>
                  <a:lnTo>
                    <a:pt x="1530" y="436"/>
                  </a:lnTo>
                  <a:cubicBezTo>
                    <a:pt x="1646" y="436"/>
                    <a:pt x="1745" y="343"/>
                    <a:pt x="1745" y="221"/>
                  </a:cubicBezTo>
                  <a:cubicBezTo>
                    <a:pt x="1745" y="99"/>
                    <a:pt x="1646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4"/>
            <p:cNvSpPr/>
            <p:nvPr/>
          </p:nvSpPr>
          <p:spPr>
            <a:xfrm>
              <a:off x="3461513" y="1327994"/>
              <a:ext cx="66869" cy="10049"/>
            </a:xfrm>
            <a:custGeom>
              <a:avLst/>
              <a:gdLst/>
              <a:ahLst/>
              <a:cxnLst/>
              <a:rect l="l" t="t" r="r" b="b"/>
              <a:pathLst>
                <a:path w="2908" h="437" extrusionOk="0">
                  <a:moveTo>
                    <a:pt x="215" y="0"/>
                  </a:moveTo>
                  <a:cubicBezTo>
                    <a:pt x="93" y="0"/>
                    <a:pt x="0" y="99"/>
                    <a:pt x="0" y="221"/>
                  </a:cubicBezTo>
                  <a:cubicBezTo>
                    <a:pt x="0" y="343"/>
                    <a:pt x="93" y="436"/>
                    <a:pt x="215" y="436"/>
                  </a:cubicBezTo>
                  <a:lnTo>
                    <a:pt x="2687" y="436"/>
                  </a:lnTo>
                  <a:cubicBezTo>
                    <a:pt x="2809" y="436"/>
                    <a:pt x="2908" y="343"/>
                    <a:pt x="2908" y="221"/>
                  </a:cubicBezTo>
                  <a:cubicBezTo>
                    <a:pt x="2908" y="99"/>
                    <a:pt x="2809" y="0"/>
                    <a:pt x="2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4"/>
            <p:cNvSpPr/>
            <p:nvPr/>
          </p:nvSpPr>
          <p:spPr>
            <a:xfrm>
              <a:off x="3539995" y="1327994"/>
              <a:ext cx="63558" cy="10049"/>
            </a:xfrm>
            <a:custGeom>
              <a:avLst/>
              <a:gdLst/>
              <a:ahLst/>
              <a:cxnLst/>
              <a:rect l="l" t="t" r="r" b="b"/>
              <a:pathLst>
                <a:path w="2764" h="437" extrusionOk="0">
                  <a:moveTo>
                    <a:pt x="222" y="0"/>
                  </a:moveTo>
                  <a:cubicBezTo>
                    <a:pt x="100" y="0"/>
                    <a:pt x="1" y="99"/>
                    <a:pt x="1" y="221"/>
                  </a:cubicBezTo>
                  <a:cubicBezTo>
                    <a:pt x="1" y="343"/>
                    <a:pt x="100" y="436"/>
                    <a:pt x="222" y="436"/>
                  </a:cubicBezTo>
                  <a:lnTo>
                    <a:pt x="2548" y="436"/>
                  </a:lnTo>
                  <a:cubicBezTo>
                    <a:pt x="2670" y="436"/>
                    <a:pt x="2763" y="343"/>
                    <a:pt x="2763" y="221"/>
                  </a:cubicBezTo>
                  <a:cubicBezTo>
                    <a:pt x="2763" y="99"/>
                    <a:pt x="2670" y="0"/>
                    <a:pt x="2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EF3E-C4AD-4689-A49A-0CFF3EDB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Variables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B1A21-0BB2-4984-9D9C-71E01134E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19"/>
          <a:stretch/>
        </p:blipFill>
        <p:spPr>
          <a:xfrm>
            <a:off x="2688751" y="1202783"/>
            <a:ext cx="3658970" cy="34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23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6C5E-8230-4831-A702-DCC61483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Identifiers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AE587-A43A-49FE-A2DE-9CB46872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81" y="1310184"/>
            <a:ext cx="2439508" cy="3488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4DEDDF-9222-4BEB-95AF-1965D027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394" y="1657563"/>
            <a:ext cx="36671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6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6C5E-8230-4831-A702-DCC61483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list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9CEF7-A360-4302-98DC-B5AD4AC9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8" y="1088621"/>
            <a:ext cx="7847463" cy="371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Who Can Learn Python?</a:t>
            </a:r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ECB3-AD2A-4791-BFE0-A89E4F66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 and Assignment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86EB6-1828-4926-BDA2-7402865A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27" y="1845504"/>
            <a:ext cx="5445954" cy="185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488AF-DEAB-40A1-B2D0-16A63927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in Python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5554D-61AD-4C9A-9348-C05350944B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170" t="15390" r="2252" b="31542"/>
          <a:stretch/>
        </p:blipFill>
        <p:spPr>
          <a:xfrm>
            <a:off x="498144" y="1364269"/>
            <a:ext cx="7990764" cy="278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1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Comments and document interlude in Python </a:t>
            </a:r>
          </a:p>
        </p:txBody>
      </p:sp>
      <p:sp>
        <p:nvSpPr>
          <p:cNvPr id="910" name="Google Shape;910;p41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912" name="Google Shape;912;p41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1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914" name="Google Shape;914;p4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1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41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918" name="Google Shape;918;p41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41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1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923" name="Google Shape;923;p41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1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1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41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930" name="Google Shape;930;p41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1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1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1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1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1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2" name="Google Shape;952;p41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959;p41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960" name="Google Shape;960;p41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1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1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1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1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1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1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1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1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1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1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1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1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1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1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1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1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1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1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1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1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1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1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1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1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1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1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1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1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1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1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41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1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1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1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1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1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1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1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1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1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1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1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1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1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1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1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1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1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1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9546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FD32-B009-4E6C-AFC1-31147530B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Python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7519A-E64E-4FED-ADC2-8F8A82EA7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Comments in Python is the inclusion of short descriptions along with the code to increase its readability. </a:t>
            </a:r>
          </a:p>
          <a:p>
            <a:pPr>
              <a:buFont typeface="+mj-lt"/>
              <a:buAutoNum type="arabicPeriod"/>
            </a:pPr>
            <a:r>
              <a:rPr lang="en-US" dirty="0"/>
              <a:t>A developer uses them to write his or her thought process while writing the code. </a:t>
            </a:r>
          </a:p>
          <a:p>
            <a:pPr marL="139700" indent="0">
              <a:buNone/>
            </a:pPr>
            <a:r>
              <a:rPr lang="en-US" dirty="0"/>
              <a:t>There are multiple uses of writing comments in Python. Some significant uses include:</a:t>
            </a:r>
          </a:p>
          <a:p>
            <a:r>
              <a:rPr lang="en-US" dirty="0"/>
              <a:t>Increasing readability</a:t>
            </a:r>
          </a:p>
          <a:p>
            <a:r>
              <a:rPr lang="en-US" dirty="0"/>
              <a:t>Explaining the code to others</a:t>
            </a:r>
          </a:p>
          <a:p>
            <a:r>
              <a:rPr lang="en-US" dirty="0"/>
              <a:t>Understanding the code easily after a long-term</a:t>
            </a:r>
          </a:p>
          <a:p>
            <a:r>
              <a:rPr lang="en-US" dirty="0"/>
              <a:t>Including resources</a:t>
            </a:r>
          </a:p>
          <a:p>
            <a:r>
              <a:rPr lang="en-US" dirty="0"/>
              <a:t>Re-using the existing code</a:t>
            </a:r>
          </a:p>
          <a:p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154CD-4BC6-45A4-A92E-A5CF12CB5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72" y="3166281"/>
            <a:ext cx="4728949" cy="15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99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3D31-7C70-4663-8A6A-F62D7F56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Multi-Line Comments</a:t>
            </a:r>
            <a:br>
              <a:rPr lang="en-US" dirty="0"/>
            </a:b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EA1D1-CF61-4085-8C84-872B52F5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310184"/>
            <a:ext cx="7504223" cy="32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80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3FAB-1937-41F1-93B1-96EBF060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interlude in Python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1D591-6BE8-47D3-A336-FBD6F4AB5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445" y="1017725"/>
            <a:ext cx="7782555" cy="12570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A document interlude in Python, conceptually, refers to a distinct section within a document generated by Python code that serves as a break or a shift in the content flow. </a:t>
            </a:r>
          </a:p>
          <a:p>
            <a:pPr marL="139700" indent="0">
              <a:buNone/>
            </a:pPr>
            <a:r>
              <a:rPr lang="en-US" dirty="0"/>
              <a:t>In practical terms, creating a document interlude using Python involves:</a:t>
            </a:r>
          </a:p>
          <a:p>
            <a:endParaRPr lang="en-US" dirty="0"/>
          </a:p>
          <a:p>
            <a:pPr algn="just"/>
            <a:r>
              <a:rPr lang="en-US" sz="1000" b="1" dirty="0"/>
              <a:t>Purpose: </a:t>
            </a:r>
            <a:r>
              <a:rPr lang="en-US" sz="1000" dirty="0"/>
              <a:t>The interlude's purpose is to provide a pause in the primary narrative, offering the reader extra information or a moment of reflection without disrupting the main flow.</a:t>
            </a:r>
          </a:p>
          <a:p>
            <a:pPr algn="just"/>
            <a:endParaRPr lang="en-US" sz="1000" dirty="0"/>
          </a:p>
          <a:p>
            <a:pPr marL="139700" indent="0" algn="just">
              <a:buNone/>
            </a:pPr>
            <a:r>
              <a:rPr lang="en-US" sz="1000" b="1" dirty="0"/>
              <a:t>Formatting: </a:t>
            </a:r>
            <a:r>
              <a:rPr lang="en-US" sz="1000" dirty="0"/>
              <a:t>The interlude is often formatted distinctly to differentiate it from the main content. This can be achieved through:</a:t>
            </a:r>
          </a:p>
          <a:p>
            <a:pPr algn="just">
              <a:buFont typeface="+mj-lt"/>
              <a:buAutoNum type="arabicPeriod"/>
            </a:pPr>
            <a:r>
              <a:rPr lang="en-US" sz="1000" b="1" dirty="0"/>
              <a:t>Headings: </a:t>
            </a:r>
            <a:r>
              <a:rPr lang="en-US" sz="1000" dirty="0"/>
              <a:t>Using a different heading style or level to mark the beginning of the interlude.</a:t>
            </a:r>
          </a:p>
          <a:p>
            <a:pPr algn="just">
              <a:buFont typeface="+mj-lt"/>
              <a:buAutoNum type="arabicPeriod"/>
            </a:pPr>
            <a:r>
              <a:rPr lang="en-US" sz="1000" b="1" dirty="0"/>
              <a:t>Styling: </a:t>
            </a:r>
            <a:r>
              <a:rPr lang="en-US" sz="1000" dirty="0"/>
              <a:t>Applying unique text styles such as italics, bold, or different font sizes.</a:t>
            </a:r>
          </a:p>
          <a:p>
            <a:pPr algn="just">
              <a:buFont typeface="+mj-lt"/>
              <a:buAutoNum type="arabicPeriod"/>
            </a:pPr>
            <a:r>
              <a:rPr lang="en-US" sz="1000" b="1" dirty="0"/>
              <a:t>Visual Elements: </a:t>
            </a:r>
            <a:r>
              <a:rPr lang="en-US" sz="1000" dirty="0"/>
              <a:t>Including visual elements like horizontal lines, borders, or background shading to set it apart.</a:t>
            </a:r>
          </a:p>
          <a:p>
            <a:pPr algn="just">
              <a:buFont typeface="+mj-lt"/>
              <a:buAutoNum type="arabicPeriod"/>
            </a:pPr>
            <a:endParaRPr lang="en-US" sz="1000" dirty="0"/>
          </a:p>
          <a:p>
            <a:pPr marL="139700" indent="0" algn="just">
              <a:buNone/>
            </a:pPr>
            <a:r>
              <a:rPr lang="en-US" sz="1000" b="1" dirty="0"/>
              <a:t>Libraries: </a:t>
            </a:r>
            <a:r>
              <a:rPr lang="en-US" sz="1000" dirty="0"/>
              <a:t>To implement interludes in documents, Python libraries such as `python-docx` for Word documents or `</a:t>
            </a:r>
            <a:r>
              <a:rPr lang="en-US" sz="1000" dirty="0" err="1"/>
              <a:t>reportlab</a:t>
            </a:r>
            <a:r>
              <a:rPr lang="en-US" sz="1000" dirty="0"/>
              <a:t>` for PDFs are typically used. These libraries provide functionalities to add and style text, create headings, and incorporate other visual elements.</a:t>
            </a:r>
          </a:p>
          <a:p>
            <a:pPr algn="just"/>
            <a:endParaRPr lang="en-US" sz="1000" dirty="0"/>
          </a:p>
          <a:p>
            <a:pPr marL="139700" indent="0" algn="just">
              <a:buNone/>
            </a:pPr>
            <a:r>
              <a:rPr lang="en-US" sz="1000" b="1" dirty="0"/>
              <a:t>Content: </a:t>
            </a:r>
            <a:r>
              <a:rPr lang="en-US" sz="1000" dirty="0"/>
              <a:t>The content of an interlude can vary widely but usually includes:</a:t>
            </a:r>
          </a:p>
          <a:p>
            <a:pPr algn="just">
              <a:buFont typeface="+mj-lt"/>
              <a:buAutoNum type="arabicPeriod"/>
            </a:pPr>
            <a:r>
              <a:rPr lang="en-US" sz="1000" b="1" dirty="0"/>
              <a:t>Explanations:</a:t>
            </a:r>
            <a:r>
              <a:rPr lang="en-US" sz="1000" dirty="0"/>
              <a:t> Clarifications or detailed explanations of complex topics mentioned in the main text.</a:t>
            </a:r>
          </a:p>
          <a:p>
            <a:pPr algn="just">
              <a:buFont typeface="+mj-lt"/>
              <a:buAutoNum type="arabicPeriod"/>
            </a:pPr>
            <a:r>
              <a:rPr lang="en-US" sz="1000" b="1" dirty="0"/>
              <a:t>Notes:</a:t>
            </a:r>
            <a:r>
              <a:rPr lang="en-US" sz="1000" dirty="0"/>
              <a:t> Additional notes or asides that provide extra context or interesting facts.</a:t>
            </a:r>
          </a:p>
          <a:p>
            <a:pPr algn="just">
              <a:buFont typeface="+mj-lt"/>
              <a:buAutoNum type="arabicPeriod"/>
            </a:pPr>
            <a:r>
              <a:rPr lang="en-US" sz="1000" b="1" dirty="0"/>
              <a:t>Quotes:</a:t>
            </a:r>
            <a:r>
              <a:rPr lang="en-US" sz="1000" dirty="0"/>
              <a:t> Relevant quotes that complement the main content.</a:t>
            </a:r>
          </a:p>
        </p:txBody>
      </p:sp>
    </p:spTree>
    <p:extLst>
      <p:ext uri="{BB962C8B-B14F-4D97-AF65-F5344CB8AC3E}">
        <p14:creationId xmlns:p14="http://schemas.microsoft.com/office/powerpoint/2010/main" val="1552879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Python Command Line Arguments</a:t>
            </a:r>
            <a:endParaRPr sz="2800"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52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892" name="Google Shape;1892;p52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893" name="Google Shape;1893;p52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5" name="Google Shape;1895;p52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896" name="Google Shape;1896;p52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2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2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2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2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2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2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2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2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2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52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52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52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52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2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2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2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2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2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52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2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2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6" name="Google Shape;1926;p52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927" name="Google Shape;1927;p52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52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930" name="Google Shape;1930;p52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2" name="Google Shape;1932;p52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933" name="Google Shape;1933;p52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5" name="Google Shape;1935;p52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936" name="Google Shape;1936;p52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2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9" name="Google Shape;1949;p52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950" name="Google Shape;1950;p5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2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2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2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2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2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52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962" name="Google Shape;1962;p52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2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2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2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2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2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2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2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2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2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2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2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2" name="Google Shape;1982;p52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983" name="Google Shape;1983;p52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2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2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2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2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8" name="Google Shape;1988;p52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989" name="Google Shape;1989;p52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2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2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2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2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2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2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2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2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2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710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5AB8-1A9E-4B3C-ADD9-7D9DC765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Command Line Arguments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80416-2943-4480-A2DC-A36670B3F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988" y="1314750"/>
            <a:ext cx="2879455" cy="1257000"/>
          </a:xfrm>
        </p:spPr>
        <p:txBody>
          <a:bodyPr/>
          <a:lstStyle/>
          <a:p>
            <a:r>
              <a:rPr lang="en-US" dirty="0"/>
              <a:t>This provides a convenient way to accept some information at the command line while running the program. </a:t>
            </a:r>
          </a:p>
          <a:p>
            <a:r>
              <a:rPr lang="en-US" dirty="0"/>
              <a:t>We usually pass these values along with the name of the Python script.</a:t>
            </a:r>
          </a:p>
          <a:p>
            <a:r>
              <a:rPr lang="en-US" dirty="0"/>
              <a:t>To run a Python program, we execute the following command in the command prompt terminal of the operating system.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6B012-7634-427E-B57F-948422AD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455" y="1280678"/>
            <a:ext cx="4903102" cy="34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53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9"/>
          <p:cNvSpPr txBox="1">
            <a:spLocks noGrp="1"/>
          </p:cNvSpPr>
          <p:nvPr>
            <p:ph type="title"/>
          </p:nvPr>
        </p:nvSpPr>
        <p:spPr>
          <a:xfrm>
            <a:off x="759203" y="1610721"/>
            <a:ext cx="4572900" cy="17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 </a:t>
            </a:r>
            <a:r>
              <a:rPr lang="en-US" dirty="0" err="1"/>
              <a:t>DataTypes</a:t>
            </a:r>
            <a:endParaRPr dirty="0"/>
          </a:p>
        </p:txBody>
      </p:sp>
      <p:grpSp>
        <p:nvGrpSpPr>
          <p:cNvPr id="1388" name="Google Shape;1388;p49"/>
          <p:cNvGrpSpPr/>
          <p:nvPr/>
        </p:nvGrpSpPr>
        <p:grpSpPr>
          <a:xfrm>
            <a:off x="3793280" y="843383"/>
            <a:ext cx="4955121" cy="3760735"/>
            <a:chOff x="3793280" y="843383"/>
            <a:chExt cx="4955121" cy="3760735"/>
          </a:xfrm>
        </p:grpSpPr>
        <p:sp>
          <p:nvSpPr>
            <p:cNvPr id="1389" name="Google Shape;1389;p49"/>
            <p:cNvSpPr/>
            <p:nvPr/>
          </p:nvSpPr>
          <p:spPr>
            <a:xfrm>
              <a:off x="6353631" y="1846814"/>
              <a:ext cx="2394769" cy="197379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193364" y="1417471"/>
              <a:ext cx="815928" cy="1020576"/>
            </a:xfrm>
            <a:custGeom>
              <a:avLst/>
              <a:gdLst/>
              <a:ahLst/>
              <a:cxnLst/>
              <a:rect l="l" t="t" r="r" b="b"/>
              <a:pathLst>
                <a:path w="7690" h="9619" extrusionOk="0">
                  <a:moveTo>
                    <a:pt x="1814" y="0"/>
                  </a:moveTo>
                  <a:cubicBezTo>
                    <a:pt x="1314" y="0"/>
                    <a:pt x="835" y="161"/>
                    <a:pt x="503" y="527"/>
                  </a:cubicBezTo>
                  <a:cubicBezTo>
                    <a:pt x="114" y="938"/>
                    <a:pt x="1" y="1532"/>
                    <a:pt x="29" y="2063"/>
                  </a:cubicBezTo>
                  <a:cubicBezTo>
                    <a:pt x="57" y="2621"/>
                    <a:pt x="234" y="3152"/>
                    <a:pt x="383" y="3683"/>
                  </a:cubicBezTo>
                  <a:cubicBezTo>
                    <a:pt x="913" y="5777"/>
                    <a:pt x="149" y="9017"/>
                    <a:pt x="3064" y="9547"/>
                  </a:cubicBezTo>
                  <a:cubicBezTo>
                    <a:pt x="3307" y="9596"/>
                    <a:pt x="3542" y="9619"/>
                    <a:pt x="3768" y="9619"/>
                  </a:cubicBezTo>
                  <a:cubicBezTo>
                    <a:pt x="6281" y="9619"/>
                    <a:pt x="7690" y="6774"/>
                    <a:pt x="7365" y="4418"/>
                  </a:cubicBezTo>
                  <a:cubicBezTo>
                    <a:pt x="7252" y="3739"/>
                    <a:pt x="6983" y="3060"/>
                    <a:pt x="6573" y="2501"/>
                  </a:cubicBezTo>
                  <a:cubicBezTo>
                    <a:pt x="6276" y="2119"/>
                    <a:pt x="5922" y="1822"/>
                    <a:pt x="5512" y="1589"/>
                  </a:cubicBezTo>
                  <a:cubicBezTo>
                    <a:pt x="5129" y="1383"/>
                    <a:pt x="4684" y="1263"/>
                    <a:pt x="4274" y="1058"/>
                  </a:cubicBezTo>
                  <a:cubicBezTo>
                    <a:pt x="3863" y="825"/>
                    <a:pt x="3474" y="527"/>
                    <a:pt x="3064" y="322"/>
                  </a:cubicBezTo>
                  <a:cubicBezTo>
                    <a:pt x="2683" y="117"/>
                    <a:pt x="2240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49"/>
            <p:cNvGrpSpPr/>
            <p:nvPr/>
          </p:nvGrpSpPr>
          <p:grpSpPr>
            <a:xfrm>
              <a:off x="5350673" y="843383"/>
              <a:ext cx="2350000" cy="1348751"/>
              <a:chOff x="6516473" y="1820321"/>
              <a:chExt cx="2350000" cy="1348751"/>
            </a:xfrm>
          </p:grpSpPr>
          <p:grpSp>
            <p:nvGrpSpPr>
              <p:cNvPr id="1392" name="Google Shape;1392;p49"/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1393" name="Google Shape;1393;p49"/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49"/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49"/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49"/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49"/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49"/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49"/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49"/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49"/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49"/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49"/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49"/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49"/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49"/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49"/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49"/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49"/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49"/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49"/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49"/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49"/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49"/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49"/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49"/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49"/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49"/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49"/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49"/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49"/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49"/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49"/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49"/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49"/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49"/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49"/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49"/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9" name="Google Shape;1429;p49"/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1430" name="Google Shape;1430;p49"/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49"/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49"/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49"/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49"/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49"/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49"/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1437;p49"/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1438;p49"/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1439;p49"/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1440;p49"/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1" name="Google Shape;1441;p49"/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49"/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1443;p49"/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49"/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49"/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49"/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49"/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49"/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49"/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49"/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49"/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p49"/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49"/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49"/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49"/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49"/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49"/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49"/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49"/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49"/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49"/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49"/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3" name="Google Shape;1463;p49"/>
            <p:cNvGrpSpPr/>
            <p:nvPr/>
          </p:nvGrpSpPr>
          <p:grpSpPr>
            <a:xfrm flipH="1">
              <a:off x="6054557" y="1846835"/>
              <a:ext cx="2376276" cy="2757284"/>
              <a:chOff x="-3325432" y="1335182"/>
              <a:chExt cx="2855071" cy="3312848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-1851695" y="4281780"/>
                <a:ext cx="780055" cy="366250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2026" extrusionOk="0">
                    <a:moveTo>
                      <a:pt x="1" y="1"/>
                    </a:moveTo>
                    <a:lnTo>
                      <a:pt x="217" y="2026"/>
                    </a:lnTo>
                    <a:lnTo>
                      <a:pt x="4315" y="2026"/>
                    </a:lnTo>
                    <a:cubicBezTo>
                      <a:pt x="4315" y="1740"/>
                      <a:pt x="4140" y="1497"/>
                      <a:pt x="3897" y="1365"/>
                    </a:cubicBezTo>
                    <a:cubicBezTo>
                      <a:pt x="3654" y="1212"/>
                      <a:pt x="3368" y="1169"/>
                      <a:pt x="3104" y="1101"/>
                    </a:cubicBezTo>
                    <a:cubicBezTo>
                      <a:pt x="2840" y="1058"/>
                      <a:pt x="2554" y="968"/>
                      <a:pt x="2332" y="815"/>
                    </a:cubicBezTo>
                    <a:cubicBezTo>
                      <a:pt x="2089" y="620"/>
                      <a:pt x="1957" y="334"/>
                      <a:pt x="1957" y="2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-1330861" y="3999034"/>
                <a:ext cx="860501" cy="457903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2533" extrusionOk="0">
                    <a:moveTo>
                      <a:pt x="1788" y="0"/>
                    </a:moveTo>
                    <a:lnTo>
                      <a:pt x="1" y="793"/>
                    </a:lnTo>
                    <a:lnTo>
                      <a:pt x="1058" y="2532"/>
                    </a:lnTo>
                    <a:lnTo>
                      <a:pt x="4759" y="814"/>
                    </a:lnTo>
                    <a:cubicBezTo>
                      <a:pt x="4654" y="576"/>
                      <a:pt x="4389" y="418"/>
                      <a:pt x="4098" y="397"/>
                    </a:cubicBezTo>
                    <a:cubicBezTo>
                      <a:pt x="4050" y="389"/>
                      <a:pt x="4001" y="385"/>
                      <a:pt x="3952" y="385"/>
                    </a:cubicBezTo>
                    <a:cubicBezTo>
                      <a:pt x="3730" y="385"/>
                      <a:pt x="3500" y="452"/>
                      <a:pt x="3284" y="486"/>
                    </a:cubicBezTo>
                    <a:cubicBezTo>
                      <a:pt x="3098" y="531"/>
                      <a:pt x="2901" y="578"/>
                      <a:pt x="2709" y="578"/>
                    </a:cubicBezTo>
                    <a:cubicBezTo>
                      <a:pt x="2628" y="578"/>
                      <a:pt x="2548" y="570"/>
                      <a:pt x="2470" y="550"/>
                    </a:cubicBezTo>
                    <a:cubicBezTo>
                      <a:pt x="2163" y="486"/>
                      <a:pt x="1920" y="264"/>
                      <a:pt x="1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-2764465" y="1689699"/>
                <a:ext cx="354685" cy="561306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05" extrusionOk="0">
                    <a:moveTo>
                      <a:pt x="640" y="1"/>
                    </a:moveTo>
                    <a:lnTo>
                      <a:pt x="1" y="2422"/>
                    </a:lnTo>
                    <a:lnTo>
                      <a:pt x="1105" y="3104"/>
                    </a:lnTo>
                    <a:lnTo>
                      <a:pt x="1962" y="2575"/>
                    </a:lnTo>
                    <a:lnTo>
                      <a:pt x="1788" y="2047"/>
                    </a:lnTo>
                    <a:lnTo>
                      <a:pt x="1830" y="1650"/>
                    </a:lnTo>
                    <a:lnTo>
                      <a:pt x="1899" y="968"/>
                    </a:lnTo>
                    <a:lnTo>
                      <a:pt x="1454" y="635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-2564700" y="1804497"/>
                <a:ext cx="143537" cy="183667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016" extrusionOk="0">
                    <a:moveTo>
                      <a:pt x="349" y="0"/>
                    </a:moveTo>
                    <a:cubicBezTo>
                      <a:pt x="244" y="48"/>
                      <a:pt x="133" y="111"/>
                      <a:pt x="0" y="159"/>
                    </a:cubicBezTo>
                    <a:cubicBezTo>
                      <a:pt x="112" y="529"/>
                      <a:pt x="376" y="841"/>
                      <a:pt x="725" y="1015"/>
                    </a:cubicBezTo>
                    <a:lnTo>
                      <a:pt x="794" y="333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-2664130" y="1338617"/>
                <a:ext cx="425550" cy="574684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3179" extrusionOk="0">
                    <a:moveTo>
                      <a:pt x="1302" y="0"/>
                    </a:moveTo>
                    <a:cubicBezTo>
                      <a:pt x="888" y="0"/>
                      <a:pt x="602" y="148"/>
                      <a:pt x="418" y="357"/>
                    </a:cubicBezTo>
                    <a:cubicBezTo>
                      <a:pt x="154" y="621"/>
                      <a:pt x="43" y="991"/>
                      <a:pt x="22" y="1192"/>
                    </a:cubicBezTo>
                    <a:cubicBezTo>
                      <a:pt x="1" y="1234"/>
                      <a:pt x="1" y="1255"/>
                      <a:pt x="1" y="1282"/>
                    </a:cubicBezTo>
                    <a:lnTo>
                      <a:pt x="1" y="1324"/>
                    </a:lnTo>
                    <a:lnTo>
                      <a:pt x="1" y="1345"/>
                    </a:lnTo>
                    <a:lnTo>
                      <a:pt x="22" y="1414"/>
                    </a:lnTo>
                    <a:lnTo>
                      <a:pt x="43" y="1520"/>
                    </a:lnTo>
                    <a:lnTo>
                      <a:pt x="418" y="2778"/>
                    </a:lnTo>
                    <a:cubicBezTo>
                      <a:pt x="418" y="2778"/>
                      <a:pt x="745" y="3178"/>
                      <a:pt x="1214" y="3178"/>
                    </a:cubicBezTo>
                    <a:cubicBezTo>
                      <a:pt x="1387" y="3178"/>
                      <a:pt x="1580" y="3124"/>
                      <a:pt x="1782" y="2974"/>
                    </a:cubicBezTo>
                    <a:cubicBezTo>
                      <a:pt x="2179" y="2688"/>
                      <a:pt x="2353" y="1895"/>
                      <a:pt x="2290" y="1192"/>
                    </a:cubicBezTo>
                    <a:cubicBezTo>
                      <a:pt x="2269" y="1123"/>
                      <a:pt x="2248" y="1039"/>
                      <a:pt x="2248" y="970"/>
                    </a:cubicBezTo>
                    <a:cubicBezTo>
                      <a:pt x="2221" y="885"/>
                      <a:pt x="2200" y="817"/>
                      <a:pt x="2179" y="753"/>
                    </a:cubicBezTo>
                    <a:cubicBezTo>
                      <a:pt x="2179" y="727"/>
                      <a:pt x="2158" y="706"/>
                      <a:pt x="2158" y="706"/>
                    </a:cubicBezTo>
                    <a:cubicBezTo>
                      <a:pt x="2068" y="462"/>
                      <a:pt x="1936" y="267"/>
                      <a:pt x="1761" y="135"/>
                    </a:cubicBezTo>
                    <a:cubicBezTo>
                      <a:pt x="1650" y="66"/>
                      <a:pt x="1539" y="24"/>
                      <a:pt x="1386" y="2"/>
                    </a:cubicBezTo>
                    <a:cubicBezTo>
                      <a:pt x="1357" y="1"/>
                      <a:pt x="1330" y="0"/>
                      <a:pt x="1302" y="0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-2664130" y="1335182"/>
                <a:ext cx="410184" cy="24675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65" extrusionOk="0">
                    <a:moveTo>
                      <a:pt x="1386" y="0"/>
                    </a:moveTo>
                    <a:cubicBezTo>
                      <a:pt x="926" y="0"/>
                      <a:pt x="614" y="154"/>
                      <a:pt x="418" y="376"/>
                    </a:cubicBezTo>
                    <a:cubicBezTo>
                      <a:pt x="154" y="640"/>
                      <a:pt x="43" y="1010"/>
                      <a:pt x="22" y="1211"/>
                    </a:cubicBezTo>
                    <a:cubicBezTo>
                      <a:pt x="1" y="1253"/>
                      <a:pt x="1" y="1274"/>
                      <a:pt x="1" y="1301"/>
                    </a:cubicBezTo>
                    <a:lnTo>
                      <a:pt x="1" y="1343"/>
                    </a:lnTo>
                    <a:lnTo>
                      <a:pt x="1" y="1364"/>
                    </a:lnTo>
                    <a:cubicBezTo>
                      <a:pt x="265" y="1301"/>
                      <a:pt x="482" y="1079"/>
                      <a:pt x="593" y="814"/>
                    </a:cubicBezTo>
                    <a:cubicBezTo>
                      <a:pt x="866" y="895"/>
                      <a:pt x="1138" y="951"/>
                      <a:pt x="1411" y="951"/>
                    </a:cubicBezTo>
                    <a:cubicBezTo>
                      <a:pt x="1514" y="951"/>
                      <a:pt x="1616" y="943"/>
                      <a:pt x="1719" y="925"/>
                    </a:cubicBezTo>
                    <a:cubicBezTo>
                      <a:pt x="1893" y="878"/>
                      <a:pt x="2047" y="836"/>
                      <a:pt x="2158" y="725"/>
                    </a:cubicBezTo>
                    <a:cubicBezTo>
                      <a:pt x="2179" y="682"/>
                      <a:pt x="2200" y="661"/>
                      <a:pt x="2221" y="640"/>
                    </a:cubicBezTo>
                    <a:cubicBezTo>
                      <a:pt x="2269" y="529"/>
                      <a:pt x="2269" y="376"/>
                      <a:pt x="2179" y="286"/>
                    </a:cubicBezTo>
                    <a:cubicBezTo>
                      <a:pt x="2115" y="175"/>
                      <a:pt x="1804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-2345773" y="1362842"/>
                <a:ext cx="95631" cy="19126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5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1" y="397"/>
                      <a:pt x="286" y="751"/>
                      <a:pt x="529" y="1058"/>
                    </a:cubicBezTo>
                    <a:cubicBezTo>
                      <a:pt x="508" y="989"/>
                      <a:pt x="487" y="905"/>
                      <a:pt x="487" y="836"/>
                    </a:cubicBezTo>
                    <a:cubicBezTo>
                      <a:pt x="460" y="751"/>
                      <a:pt x="439" y="683"/>
                      <a:pt x="418" y="619"/>
                    </a:cubicBezTo>
                    <a:cubicBezTo>
                      <a:pt x="418" y="593"/>
                      <a:pt x="397" y="572"/>
                      <a:pt x="397" y="572"/>
                    </a:cubicBezTo>
                    <a:cubicBezTo>
                      <a:pt x="307" y="328"/>
                      <a:pt x="175" y="13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-2731924" y="1550134"/>
                <a:ext cx="123471" cy="168844"/>
              </a:xfrm>
              <a:custGeom>
                <a:avLst/>
                <a:gdLst/>
                <a:ahLst/>
                <a:cxnLst/>
                <a:rect l="l" t="t" r="r" b="b"/>
                <a:pathLst>
                  <a:path w="683" h="934" extrusionOk="0">
                    <a:moveTo>
                      <a:pt x="460" y="1"/>
                    </a:moveTo>
                    <a:cubicBezTo>
                      <a:pt x="349" y="1"/>
                      <a:pt x="265" y="43"/>
                      <a:pt x="196" y="112"/>
                    </a:cubicBezTo>
                    <a:cubicBezTo>
                      <a:pt x="43" y="265"/>
                      <a:pt x="0" y="530"/>
                      <a:pt x="111" y="704"/>
                    </a:cubicBezTo>
                    <a:cubicBezTo>
                      <a:pt x="192" y="837"/>
                      <a:pt x="366" y="934"/>
                      <a:pt x="533" y="934"/>
                    </a:cubicBezTo>
                    <a:cubicBezTo>
                      <a:pt x="584" y="934"/>
                      <a:pt x="635" y="925"/>
                      <a:pt x="682" y="905"/>
                    </a:cubicBezTo>
                    <a:lnTo>
                      <a:pt x="682" y="154"/>
                    </a:lnTo>
                    <a:cubicBezTo>
                      <a:pt x="640" y="64"/>
                      <a:pt x="550" y="1"/>
                      <a:pt x="460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-3237572" y="3469518"/>
                <a:ext cx="1298163" cy="1178472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6519" extrusionOk="0">
                    <a:moveTo>
                      <a:pt x="0" y="0"/>
                    </a:moveTo>
                    <a:lnTo>
                      <a:pt x="0" y="6519"/>
                    </a:lnTo>
                    <a:lnTo>
                      <a:pt x="7180" y="6519"/>
                    </a:lnTo>
                    <a:lnTo>
                      <a:pt x="7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-2903125" y="2024331"/>
                <a:ext cx="1270504" cy="979801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5420" extrusionOk="0">
                    <a:moveTo>
                      <a:pt x="926" y="0"/>
                    </a:moveTo>
                    <a:lnTo>
                      <a:pt x="1" y="5419"/>
                    </a:lnTo>
                    <a:lnTo>
                      <a:pt x="7027" y="5419"/>
                    </a:lnTo>
                    <a:lnTo>
                      <a:pt x="7027" y="2950"/>
                    </a:lnTo>
                    <a:lnTo>
                      <a:pt x="4913" y="2443"/>
                    </a:lnTo>
                    <a:cubicBezTo>
                      <a:pt x="4913" y="2443"/>
                      <a:pt x="4252" y="767"/>
                      <a:pt x="3987" y="529"/>
                    </a:cubicBezTo>
                    <a:cubicBezTo>
                      <a:pt x="3723" y="286"/>
                      <a:pt x="2555" y="196"/>
                      <a:pt x="2555" y="196"/>
                    </a:cubicBezTo>
                    <a:cubicBezTo>
                      <a:pt x="2370" y="437"/>
                      <a:pt x="2157" y="522"/>
                      <a:pt x="1946" y="522"/>
                    </a:cubicBezTo>
                    <a:cubicBezTo>
                      <a:pt x="1427" y="522"/>
                      <a:pt x="926" y="0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-2433814" y="2907280"/>
                <a:ext cx="1529378" cy="1299230"/>
              </a:xfrm>
              <a:custGeom>
                <a:avLst/>
                <a:gdLst/>
                <a:ahLst/>
                <a:cxnLst/>
                <a:rect l="l" t="t" r="r" b="b"/>
                <a:pathLst>
                  <a:path w="8460" h="7187" extrusionOk="0">
                    <a:moveTo>
                      <a:pt x="3608" y="0"/>
                    </a:moveTo>
                    <a:cubicBezTo>
                      <a:pt x="2136" y="0"/>
                      <a:pt x="1" y="731"/>
                      <a:pt x="1" y="731"/>
                    </a:cubicBezTo>
                    <a:lnTo>
                      <a:pt x="4252" y="3945"/>
                    </a:lnTo>
                    <a:lnTo>
                      <a:pt x="6324" y="7186"/>
                    </a:lnTo>
                    <a:lnTo>
                      <a:pt x="8460" y="5796"/>
                    </a:lnTo>
                    <a:cubicBezTo>
                      <a:pt x="8460" y="5796"/>
                      <a:pt x="5838" y="842"/>
                      <a:pt x="4585" y="181"/>
                    </a:cubicBezTo>
                    <a:cubicBezTo>
                      <a:pt x="4340" y="52"/>
                      <a:pt x="3997" y="0"/>
                      <a:pt x="3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-3038711" y="2772596"/>
                <a:ext cx="1692801" cy="1593532"/>
              </a:xfrm>
              <a:custGeom>
                <a:avLst/>
                <a:gdLst/>
                <a:ahLst/>
                <a:cxnLst/>
                <a:rect l="l" t="t" r="r" b="b"/>
                <a:pathLst>
                  <a:path w="9364" h="8815" extrusionOk="0">
                    <a:moveTo>
                      <a:pt x="418" y="1"/>
                    </a:moveTo>
                    <a:cubicBezTo>
                      <a:pt x="418" y="1"/>
                      <a:pt x="265" y="572"/>
                      <a:pt x="153" y="1280"/>
                    </a:cubicBezTo>
                    <a:cubicBezTo>
                      <a:pt x="132" y="1365"/>
                      <a:pt x="132" y="1455"/>
                      <a:pt x="111" y="1545"/>
                    </a:cubicBezTo>
                    <a:lnTo>
                      <a:pt x="111" y="1608"/>
                    </a:lnTo>
                    <a:cubicBezTo>
                      <a:pt x="0" y="2491"/>
                      <a:pt x="42" y="3480"/>
                      <a:pt x="640" y="3855"/>
                    </a:cubicBezTo>
                    <a:lnTo>
                      <a:pt x="4780" y="3855"/>
                    </a:lnTo>
                    <a:lnTo>
                      <a:pt x="6080" y="8814"/>
                    </a:lnTo>
                    <a:lnTo>
                      <a:pt x="9363" y="8814"/>
                    </a:lnTo>
                    <a:cubicBezTo>
                      <a:pt x="9363" y="8814"/>
                      <a:pt x="8105" y="2443"/>
                      <a:pt x="6720" y="1497"/>
                    </a:cubicBezTo>
                    <a:cubicBezTo>
                      <a:pt x="6144" y="1101"/>
                      <a:pt x="5329" y="968"/>
                      <a:pt x="4605" y="926"/>
                    </a:cubicBezTo>
                    <a:cubicBezTo>
                      <a:pt x="4341" y="926"/>
                      <a:pt x="3305" y="968"/>
                      <a:pt x="3104" y="989"/>
                    </a:cubicBezTo>
                    <a:lnTo>
                      <a:pt x="3061" y="989"/>
                    </a:lnTo>
                    <a:lnTo>
                      <a:pt x="2839" y="905"/>
                    </a:lnTo>
                    <a:lnTo>
                      <a:pt x="43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>
                <a:off x="-2457677" y="2860637"/>
                <a:ext cx="781140" cy="90930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503" extrusionOk="0">
                    <a:moveTo>
                      <a:pt x="1" y="0"/>
                    </a:moveTo>
                    <a:lnTo>
                      <a:pt x="1" y="502"/>
                    </a:lnTo>
                    <a:lnTo>
                      <a:pt x="4320" y="502"/>
                    </a:lnTo>
                    <a:lnTo>
                      <a:pt x="43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-2134619" y="2425671"/>
                <a:ext cx="823984" cy="525874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909" extrusionOk="0">
                    <a:moveTo>
                      <a:pt x="572" y="1"/>
                    </a:moveTo>
                    <a:lnTo>
                      <a:pt x="1" y="2908"/>
                    </a:lnTo>
                    <a:lnTo>
                      <a:pt x="4008" y="2908"/>
                    </a:lnTo>
                    <a:lnTo>
                      <a:pt x="45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-1779925" y="2633030"/>
                <a:ext cx="114794" cy="115877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41" extrusionOk="0">
                    <a:moveTo>
                      <a:pt x="328" y="1"/>
                    </a:moveTo>
                    <a:cubicBezTo>
                      <a:pt x="153" y="1"/>
                      <a:pt x="0" y="133"/>
                      <a:pt x="0" y="308"/>
                    </a:cubicBezTo>
                    <a:cubicBezTo>
                      <a:pt x="0" y="487"/>
                      <a:pt x="153" y="641"/>
                      <a:pt x="328" y="641"/>
                    </a:cubicBezTo>
                    <a:cubicBezTo>
                      <a:pt x="502" y="641"/>
                      <a:pt x="635" y="487"/>
                      <a:pt x="635" y="308"/>
                    </a:cubicBezTo>
                    <a:cubicBezTo>
                      <a:pt x="635" y="133"/>
                      <a:pt x="502" y="1"/>
                      <a:pt x="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9"/>
              <p:cNvSpPr/>
              <p:nvPr/>
            </p:nvSpPr>
            <p:spPr>
              <a:xfrm>
                <a:off x="-2592360" y="2848163"/>
                <a:ext cx="310757" cy="23211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84" extrusionOk="0">
                    <a:moveTo>
                      <a:pt x="418" y="1"/>
                    </a:moveTo>
                    <a:lnTo>
                      <a:pt x="0" y="1100"/>
                    </a:lnTo>
                    <a:cubicBezTo>
                      <a:pt x="0" y="1100"/>
                      <a:pt x="870" y="1284"/>
                      <a:pt x="1225" y="1284"/>
                    </a:cubicBezTo>
                    <a:cubicBezTo>
                      <a:pt x="1295" y="1284"/>
                      <a:pt x="1346" y="1276"/>
                      <a:pt x="1364" y="1259"/>
                    </a:cubicBezTo>
                    <a:cubicBezTo>
                      <a:pt x="1428" y="1190"/>
                      <a:pt x="1385" y="1127"/>
                      <a:pt x="1385" y="1127"/>
                    </a:cubicBezTo>
                    <a:lnTo>
                      <a:pt x="1385" y="1127"/>
                    </a:lnTo>
                    <a:cubicBezTo>
                      <a:pt x="1385" y="1127"/>
                      <a:pt x="1426" y="1140"/>
                      <a:pt x="1469" y="1140"/>
                    </a:cubicBezTo>
                    <a:cubicBezTo>
                      <a:pt x="1504" y="1140"/>
                      <a:pt x="1541" y="1131"/>
                      <a:pt x="1560" y="1100"/>
                    </a:cubicBezTo>
                    <a:cubicBezTo>
                      <a:pt x="1629" y="1058"/>
                      <a:pt x="1586" y="994"/>
                      <a:pt x="1586" y="994"/>
                    </a:cubicBezTo>
                    <a:lnTo>
                      <a:pt x="1586" y="994"/>
                    </a:lnTo>
                    <a:cubicBezTo>
                      <a:pt x="1586" y="994"/>
                      <a:pt x="1594" y="996"/>
                      <a:pt x="1606" y="996"/>
                    </a:cubicBezTo>
                    <a:cubicBezTo>
                      <a:pt x="1637" y="996"/>
                      <a:pt x="1692" y="985"/>
                      <a:pt x="1692" y="905"/>
                    </a:cubicBezTo>
                    <a:cubicBezTo>
                      <a:pt x="1718" y="794"/>
                      <a:pt x="1407" y="571"/>
                      <a:pt x="1079" y="376"/>
                    </a:cubicBezTo>
                    <a:lnTo>
                      <a:pt x="1079" y="376"/>
                    </a:lnTo>
                    <a:cubicBezTo>
                      <a:pt x="1145" y="395"/>
                      <a:pt x="1206" y="405"/>
                      <a:pt x="1260" y="405"/>
                    </a:cubicBezTo>
                    <a:cubicBezTo>
                      <a:pt x="1380" y="405"/>
                      <a:pt x="1461" y="356"/>
                      <a:pt x="1475" y="265"/>
                    </a:cubicBezTo>
                    <a:cubicBezTo>
                      <a:pt x="1496" y="175"/>
                      <a:pt x="1142" y="90"/>
                      <a:pt x="836" y="69"/>
                    </a:cubicBezTo>
                    <a:cubicBezTo>
                      <a:pt x="635" y="69"/>
                      <a:pt x="418" y="1"/>
                      <a:pt x="418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>
                <a:off x="-2393680" y="2980136"/>
                <a:ext cx="92016" cy="4790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5" extrusionOk="0">
                    <a:moveTo>
                      <a:pt x="43" y="0"/>
                    </a:moveTo>
                    <a:lnTo>
                      <a:pt x="1" y="85"/>
                    </a:lnTo>
                    <a:cubicBezTo>
                      <a:pt x="265" y="153"/>
                      <a:pt x="440" y="264"/>
                      <a:pt x="440" y="264"/>
                    </a:cubicBezTo>
                    <a:lnTo>
                      <a:pt x="508" y="217"/>
                    </a:lnTo>
                    <a:cubicBezTo>
                      <a:pt x="508" y="217"/>
                      <a:pt x="329" y="85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-2417544" y="3019185"/>
                <a:ext cx="79542" cy="3272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81" extrusionOk="0">
                    <a:moveTo>
                      <a:pt x="43" y="1"/>
                    </a:moveTo>
                    <a:lnTo>
                      <a:pt x="1" y="70"/>
                    </a:lnTo>
                    <a:cubicBezTo>
                      <a:pt x="196" y="112"/>
                      <a:pt x="397" y="181"/>
                      <a:pt x="397" y="181"/>
                    </a:cubicBezTo>
                    <a:lnTo>
                      <a:pt x="440" y="133"/>
                    </a:lnTo>
                    <a:cubicBezTo>
                      <a:pt x="440" y="112"/>
                      <a:pt x="244" y="48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-3325432" y="2024331"/>
                <a:ext cx="840254" cy="1070550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5922" extrusionOk="0">
                    <a:moveTo>
                      <a:pt x="3262" y="0"/>
                    </a:moveTo>
                    <a:cubicBezTo>
                      <a:pt x="3262" y="0"/>
                      <a:pt x="2178" y="153"/>
                      <a:pt x="1893" y="286"/>
                    </a:cubicBezTo>
                    <a:cubicBezTo>
                      <a:pt x="1586" y="439"/>
                      <a:pt x="0" y="1935"/>
                      <a:pt x="460" y="3987"/>
                    </a:cubicBezTo>
                    <a:cubicBezTo>
                      <a:pt x="571" y="4515"/>
                      <a:pt x="904" y="4891"/>
                      <a:pt x="1301" y="5155"/>
                    </a:cubicBezTo>
                    <a:cubicBezTo>
                      <a:pt x="1433" y="5261"/>
                      <a:pt x="1586" y="5329"/>
                      <a:pt x="1739" y="5419"/>
                    </a:cubicBezTo>
                    <a:cubicBezTo>
                      <a:pt x="2818" y="5922"/>
                      <a:pt x="4140" y="5922"/>
                      <a:pt x="4140" y="5922"/>
                    </a:cubicBezTo>
                    <a:lnTo>
                      <a:pt x="4425" y="5044"/>
                    </a:lnTo>
                    <a:lnTo>
                      <a:pt x="4647" y="4383"/>
                    </a:lnTo>
                    <a:lnTo>
                      <a:pt x="2950" y="3368"/>
                    </a:lnTo>
                    <a:lnTo>
                      <a:pt x="2998" y="2511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>
                <a:off x="-3022441" y="3250588"/>
                <a:ext cx="138656" cy="21909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12" extrusionOk="0">
                    <a:moveTo>
                      <a:pt x="0" y="0"/>
                    </a:moveTo>
                    <a:lnTo>
                      <a:pt x="0" y="90"/>
                    </a:lnTo>
                    <a:lnTo>
                      <a:pt x="439" y="90"/>
                    </a:lnTo>
                    <a:lnTo>
                      <a:pt x="682" y="1211"/>
                    </a:lnTo>
                    <a:lnTo>
                      <a:pt x="767" y="1211"/>
                    </a:lnTo>
                    <a:lnTo>
                      <a:pt x="481" y="4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-2668831" y="1572732"/>
                <a:ext cx="52606" cy="4935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3" extrusionOk="0">
                    <a:moveTo>
                      <a:pt x="55" y="0"/>
                    </a:moveTo>
                    <a:cubicBezTo>
                      <a:pt x="36" y="0"/>
                      <a:pt x="17" y="3"/>
                      <a:pt x="0" y="8"/>
                    </a:cubicBezTo>
                    <a:lnTo>
                      <a:pt x="0" y="50"/>
                    </a:lnTo>
                    <a:cubicBezTo>
                      <a:pt x="69" y="50"/>
                      <a:pt x="132" y="50"/>
                      <a:pt x="180" y="93"/>
                    </a:cubicBezTo>
                    <a:cubicBezTo>
                      <a:pt x="222" y="140"/>
                      <a:pt x="243" y="204"/>
                      <a:pt x="243" y="272"/>
                    </a:cubicBezTo>
                    <a:lnTo>
                      <a:pt x="291" y="272"/>
                    </a:lnTo>
                    <a:cubicBezTo>
                      <a:pt x="291" y="182"/>
                      <a:pt x="265" y="119"/>
                      <a:pt x="201" y="71"/>
                    </a:cubicBezTo>
                    <a:cubicBezTo>
                      <a:pt x="169" y="24"/>
                      <a:pt x="111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-2481540" y="1776657"/>
                <a:ext cx="123471" cy="4501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4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33"/>
                      <a:pt x="180" y="223"/>
                      <a:pt x="312" y="244"/>
                    </a:cubicBezTo>
                    <a:cubicBezTo>
                      <a:pt x="332" y="247"/>
                      <a:pt x="351" y="248"/>
                      <a:pt x="370" y="248"/>
                    </a:cubicBezTo>
                    <a:cubicBezTo>
                      <a:pt x="499" y="248"/>
                      <a:pt x="609" y="187"/>
                      <a:pt x="682" y="9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-1325980" y="3895806"/>
                <a:ext cx="390118" cy="26284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454" extrusionOk="0">
                    <a:moveTo>
                      <a:pt x="2136" y="0"/>
                    </a:moveTo>
                    <a:cubicBezTo>
                      <a:pt x="1824" y="196"/>
                      <a:pt x="1518" y="397"/>
                      <a:pt x="1232" y="619"/>
                    </a:cubicBezTo>
                    <a:cubicBezTo>
                      <a:pt x="1058" y="724"/>
                      <a:pt x="857" y="857"/>
                      <a:pt x="682" y="989"/>
                    </a:cubicBezTo>
                    <a:cubicBezTo>
                      <a:pt x="460" y="1121"/>
                      <a:pt x="238" y="1279"/>
                      <a:pt x="0" y="1412"/>
                    </a:cubicBezTo>
                    <a:lnTo>
                      <a:pt x="22" y="1454"/>
                    </a:lnTo>
                    <a:cubicBezTo>
                      <a:pt x="133" y="1385"/>
                      <a:pt x="217" y="1322"/>
                      <a:pt x="307" y="1279"/>
                    </a:cubicBezTo>
                    <a:cubicBezTo>
                      <a:pt x="439" y="1190"/>
                      <a:pt x="571" y="1100"/>
                      <a:pt x="704" y="1015"/>
                    </a:cubicBezTo>
                    <a:cubicBezTo>
                      <a:pt x="899" y="904"/>
                      <a:pt x="1079" y="772"/>
                      <a:pt x="1253" y="640"/>
                    </a:cubicBezTo>
                    <a:cubicBezTo>
                      <a:pt x="1539" y="439"/>
                      <a:pt x="1851" y="222"/>
                      <a:pt x="2157" y="42"/>
                    </a:cubicBezTo>
                    <a:lnTo>
                      <a:pt x="21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>
                <a:off x="-2919214" y="2653097"/>
                <a:ext cx="393914" cy="175171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969" extrusionOk="0">
                    <a:moveTo>
                      <a:pt x="21" y="1"/>
                    </a:moveTo>
                    <a:lnTo>
                      <a:pt x="0" y="43"/>
                    </a:lnTo>
                    <a:cubicBezTo>
                      <a:pt x="460" y="286"/>
                      <a:pt x="925" y="487"/>
                      <a:pt x="1412" y="683"/>
                    </a:cubicBezTo>
                    <a:cubicBezTo>
                      <a:pt x="1650" y="773"/>
                      <a:pt x="1914" y="884"/>
                      <a:pt x="2157" y="968"/>
                    </a:cubicBezTo>
                    <a:lnTo>
                      <a:pt x="2178" y="926"/>
                    </a:lnTo>
                    <a:cubicBezTo>
                      <a:pt x="1454" y="662"/>
                      <a:pt x="703" y="35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>
                <a:off x="-1952029" y="4280876"/>
                <a:ext cx="582284" cy="3742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07" extrusionOk="0">
                    <a:moveTo>
                      <a:pt x="3030" y="0"/>
                    </a:moveTo>
                    <a:cubicBezTo>
                      <a:pt x="2762" y="0"/>
                      <a:pt x="2500" y="31"/>
                      <a:pt x="2247" y="48"/>
                    </a:cubicBezTo>
                    <a:cubicBezTo>
                      <a:pt x="2163" y="75"/>
                      <a:pt x="2073" y="75"/>
                      <a:pt x="1983" y="96"/>
                    </a:cubicBezTo>
                    <a:cubicBezTo>
                      <a:pt x="1322" y="159"/>
                      <a:pt x="661" y="159"/>
                      <a:pt x="0" y="159"/>
                    </a:cubicBezTo>
                    <a:lnTo>
                      <a:pt x="0" y="207"/>
                    </a:lnTo>
                    <a:cubicBezTo>
                      <a:pt x="661" y="207"/>
                      <a:pt x="1349" y="207"/>
                      <a:pt x="2009" y="138"/>
                    </a:cubicBezTo>
                    <a:cubicBezTo>
                      <a:pt x="2073" y="117"/>
                      <a:pt x="2163" y="117"/>
                      <a:pt x="2247" y="96"/>
                    </a:cubicBezTo>
                    <a:cubicBezTo>
                      <a:pt x="2505" y="78"/>
                      <a:pt x="2773" y="43"/>
                      <a:pt x="3046" y="43"/>
                    </a:cubicBezTo>
                    <a:cubicBezTo>
                      <a:pt x="3104" y="43"/>
                      <a:pt x="3162" y="45"/>
                      <a:pt x="3220" y="48"/>
                    </a:cubicBezTo>
                    <a:lnTo>
                      <a:pt x="3220" y="6"/>
                    </a:lnTo>
                    <a:cubicBezTo>
                      <a:pt x="3157" y="2"/>
                      <a:pt x="3093" y="0"/>
                      <a:pt x="3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9" name="Google Shape;1489;p49"/>
            <p:cNvGrpSpPr/>
            <p:nvPr/>
          </p:nvGrpSpPr>
          <p:grpSpPr>
            <a:xfrm>
              <a:off x="6270805" y="2439024"/>
              <a:ext cx="1098025" cy="200009"/>
              <a:chOff x="5442570" y="2395333"/>
              <a:chExt cx="360730" cy="65708"/>
            </a:xfrm>
          </p:grpSpPr>
          <p:sp>
            <p:nvSpPr>
              <p:cNvPr id="1490" name="Google Shape;1490;p49"/>
              <p:cNvSpPr/>
              <p:nvPr/>
            </p:nvSpPr>
            <p:spPr>
              <a:xfrm>
                <a:off x="5512773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92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64" y="1090"/>
                    </a:lnTo>
                    <a:lnTo>
                      <a:pt x="679" y="65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>
                <a:off x="5529158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85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57" y="1090"/>
                    </a:lnTo>
                    <a:lnTo>
                      <a:pt x="679" y="65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5561684" y="2403076"/>
                <a:ext cx="24472" cy="3570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33" extrusionOk="0">
                    <a:moveTo>
                      <a:pt x="354" y="85"/>
                    </a:moveTo>
                    <a:cubicBezTo>
                      <a:pt x="502" y="85"/>
                      <a:pt x="623" y="262"/>
                      <a:pt x="623" y="502"/>
                    </a:cubicBezTo>
                    <a:cubicBezTo>
                      <a:pt x="623" y="736"/>
                      <a:pt x="502" y="941"/>
                      <a:pt x="354" y="941"/>
                    </a:cubicBezTo>
                    <a:cubicBezTo>
                      <a:pt x="205" y="941"/>
                      <a:pt x="92" y="736"/>
                      <a:pt x="92" y="502"/>
                    </a:cubicBezTo>
                    <a:cubicBezTo>
                      <a:pt x="92" y="262"/>
                      <a:pt x="205" y="85"/>
                      <a:pt x="354" y="85"/>
                    </a:cubicBezTo>
                    <a:close/>
                    <a:moveTo>
                      <a:pt x="354" y="0"/>
                    </a:moveTo>
                    <a:cubicBezTo>
                      <a:pt x="149" y="0"/>
                      <a:pt x="0" y="205"/>
                      <a:pt x="0" y="502"/>
                    </a:cubicBezTo>
                    <a:cubicBezTo>
                      <a:pt x="0" y="792"/>
                      <a:pt x="149" y="1033"/>
                      <a:pt x="354" y="1033"/>
                    </a:cubicBezTo>
                    <a:cubicBezTo>
                      <a:pt x="559" y="1033"/>
                      <a:pt x="707" y="792"/>
                      <a:pt x="707" y="502"/>
                    </a:cubicBezTo>
                    <a:cubicBezTo>
                      <a:pt x="707" y="205"/>
                      <a:pt x="559" y="0"/>
                      <a:pt x="3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5607657" y="2407224"/>
                <a:ext cx="2938" cy="32560"/>
              </a:xfrm>
              <a:custGeom>
                <a:avLst/>
                <a:gdLst/>
                <a:ahLst/>
                <a:cxnLst/>
                <a:rect l="l" t="t" r="r" b="b"/>
                <a:pathLst>
                  <a:path w="8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85" y="94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5622797" y="2407224"/>
                <a:ext cx="2156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970" extrusionOk="0">
                    <a:moveTo>
                      <a:pt x="531" y="85"/>
                    </a:moveTo>
                    <a:lnTo>
                      <a:pt x="531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23" y="970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5655565" y="2407224"/>
                <a:ext cx="3159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970" extrusionOk="0">
                    <a:moveTo>
                      <a:pt x="821" y="85"/>
                    </a:moveTo>
                    <a:lnTo>
                      <a:pt x="821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913" y="970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5697148" y="2407224"/>
                <a:ext cx="3473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970" extrusionOk="0">
                    <a:moveTo>
                      <a:pt x="920" y="85"/>
                    </a:moveTo>
                    <a:lnTo>
                      <a:pt x="92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5743121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278" y="0"/>
                    </a:moveTo>
                    <a:cubicBezTo>
                      <a:pt x="253" y="0"/>
                      <a:pt x="229" y="7"/>
                      <a:pt x="205" y="19"/>
                    </a:cubicBezTo>
                    <a:lnTo>
                      <a:pt x="234" y="104"/>
                    </a:lnTo>
                    <a:cubicBezTo>
                      <a:pt x="248" y="90"/>
                      <a:pt x="264" y="83"/>
                      <a:pt x="280" y="83"/>
                    </a:cubicBezTo>
                    <a:cubicBezTo>
                      <a:pt x="296" y="83"/>
                      <a:pt x="312" y="90"/>
                      <a:pt x="326" y="104"/>
                    </a:cubicBezTo>
                    <a:cubicBezTo>
                      <a:pt x="382" y="132"/>
                      <a:pt x="411" y="196"/>
                      <a:pt x="411" y="252"/>
                    </a:cubicBezTo>
                    <a:cubicBezTo>
                      <a:pt x="439" y="344"/>
                      <a:pt x="411" y="401"/>
                      <a:pt x="411" y="458"/>
                    </a:cubicBezTo>
                    <a:cubicBezTo>
                      <a:pt x="382" y="521"/>
                      <a:pt x="382" y="578"/>
                      <a:pt x="382" y="606"/>
                    </a:cubicBezTo>
                    <a:cubicBezTo>
                      <a:pt x="382" y="726"/>
                      <a:pt x="411" y="811"/>
                      <a:pt x="474" y="903"/>
                    </a:cubicBezTo>
                    <a:cubicBezTo>
                      <a:pt x="439" y="903"/>
                      <a:pt x="411" y="960"/>
                      <a:pt x="382" y="988"/>
                    </a:cubicBezTo>
                    <a:cubicBezTo>
                      <a:pt x="354" y="1052"/>
                      <a:pt x="382" y="1137"/>
                      <a:pt x="382" y="1193"/>
                    </a:cubicBezTo>
                    <a:lnTo>
                      <a:pt x="382" y="1229"/>
                    </a:lnTo>
                    <a:cubicBezTo>
                      <a:pt x="411" y="1370"/>
                      <a:pt x="382" y="1490"/>
                      <a:pt x="326" y="1582"/>
                    </a:cubicBezTo>
                    <a:cubicBezTo>
                      <a:pt x="285" y="1637"/>
                      <a:pt x="223" y="1668"/>
                      <a:pt x="159" y="1668"/>
                    </a:cubicBezTo>
                    <a:cubicBezTo>
                      <a:pt x="125" y="1668"/>
                      <a:pt x="89" y="1659"/>
                      <a:pt x="57" y="1639"/>
                    </a:cubicBezTo>
                    <a:lnTo>
                      <a:pt x="0" y="1724"/>
                    </a:lnTo>
                    <a:cubicBezTo>
                      <a:pt x="29" y="1759"/>
                      <a:pt x="85" y="1759"/>
                      <a:pt x="149" y="1759"/>
                    </a:cubicBezTo>
                    <a:cubicBezTo>
                      <a:pt x="234" y="1759"/>
                      <a:pt x="354" y="1696"/>
                      <a:pt x="411" y="1611"/>
                    </a:cubicBezTo>
                    <a:cubicBezTo>
                      <a:pt x="474" y="1519"/>
                      <a:pt x="503" y="1370"/>
                      <a:pt x="474" y="1193"/>
                    </a:cubicBezTo>
                    <a:lnTo>
                      <a:pt x="474" y="1165"/>
                    </a:lnTo>
                    <a:lnTo>
                      <a:pt x="474" y="1016"/>
                    </a:lnTo>
                    <a:cubicBezTo>
                      <a:pt x="474" y="988"/>
                      <a:pt x="503" y="960"/>
                      <a:pt x="531" y="960"/>
                    </a:cubicBezTo>
                    <a:cubicBezTo>
                      <a:pt x="531" y="960"/>
                      <a:pt x="543" y="947"/>
                      <a:pt x="552" y="947"/>
                    </a:cubicBezTo>
                    <a:cubicBezTo>
                      <a:pt x="556" y="947"/>
                      <a:pt x="559" y="950"/>
                      <a:pt x="559" y="960"/>
                    </a:cubicBezTo>
                    <a:lnTo>
                      <a:pt x="587" y="960"/>
                    </a:lnTo>
                    <a:lnTo>
                      <a:pt x="587" y="875"/>
                    </a:lnTo>
                    <a:cubicBezTo>
                      <a:pt x="503" y="840"/>
                      <a:pt x="474" y="726"/>
                      <a:pt x="474" y="606"/>
                    </a:cubicBezTo>
                    <a:cubicBezTo>
                      <a:pt x="474" y="578"/>
                      <a:pt x="474" y="521"/>
                      <a:pt x="503" y="486"/>
                    </a:cubicBezTo>
                    <a:cubicBezTo>
                      <a:pt x="503" y="401"/>
                      <a:pt x="531" y="344"/>
                      <a:pt x="503" y="252"/>
                    </a:cubicBezTo>
                    <a:cubicBezTo>
                      <a:pt x="503" y="167"/>
                      <a:pt x="439" y="76"/>
                      <a:pt x="382" y="47"/>
                    </a:cubicBezTo>
                    <a:cubicBezTo>
                      <a:pt x="349" y="14"/>
                      <a:pt x="314" y="0"/>
                      <a:pt x="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5776615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64" y="1"/>
                    </a:moveTo>
                    <a:lnTo>
                      <a:pt x="0" y="29"/>
                    </a:lnTo>
                    <a:cubicBezTo>
                      <a:pt x="213" y="531"/>
                      <a:pt x="213" y="1062"/>
                      <a:pt x="0" y="1564"/>
                    </a:cubicBezTo>
                    <a:lnTo>
                      <a:pt x="92" y="1592"/>
                    </a:lnTo>
                    <a:cubicBezTo>
                      <a:pt x="298" y="1090"/>
                      <a:pt x="298" y="503"/>
                      <a:pt x="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>
                <a:off x="5788851" y="2396958"/>
                <a:ext cx="1444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854" extrusionOk="0">
                    <a:moveTo>
                      <a:pt x="149" y="0"/>
                    </a:moveTo>
                    <a:lnTo>
                      <a:pt x="64" y="29"/>
                    </a:lnTo>
                    <a:cubicBezTo>
                      <a:pt x="326" y="587"/>
                      <a:pt x="297" y="1267"/>
                      <a:pt x="0" y="1825"/>
                    </a:cubicBezTo>
                    <a:lnTo>
                      <a:pt x="92" y="1854"/>
                    </a:lnTo>
                    <a:cubicBezTo>
                      <a:pt x="389" y="1295"/>
                      <a:pt x="418" y="559"/>
                      <a:pt x="1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5481215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312" y="0"/>
                    </a:moveTo>
                    <a:cubicBezTo>
                      <a:pt x="278" y="0"/>
                      <a:pt x="243" y="14"/>
                      <a:pt x="206" y="47"/>
                    </a:cubicBezTo>
                    <a:cubicBezTo>
                      <a:pt x="149" y="76"/>
                      <a:pt x="93" y="167"/>
                      <a:pt x="93" y="252"/>
                    </a:cubicBezTo>
                    <a:cubicBezTo>
                      <a:pt x="93" y="344"/>
                      <a:pt x="93" y="401"/>
                      <a:pt x="121" y="486"/>
                    </a:cubicBezTo>
                    <a:lnTo>
                      <a:pt x="121" y="606"/>
                    </a:lnTo>
                    <a:cubicBezTo>
                      <a:pt x="149" y="726"/>
                      <a:pt x="93" y="840"/>
                      <a:pt x="1" y="875"/>
                    </a:cubicBezTo>
                    <a:lnTo>
                      <a:pt x="29" y="960"/>
                    </a:lnTo>
                    <a:cubicBezTo>
                      <a:pt x="38" y="950"/>
                      <a:pt x="45" y="947"/>
                      <a:pt x="49" y="947"/>
                    </a:cubicBezTo>
                    <a:cubicBezTo>
                      <a:pt x="57" y="947"/>
                      <a:pt x="57" y="960"/>
                      <a:pt x="57" y="960"/>
                    </a:cubicBezTo>
                    <a:cubicBezTo>
                      <a:pt x="93" y="960"/>
                      <a:pt x="121" y="988"/>
                      <a:pt x="121" y="1016"/>
                    </a:cubicBezTo>
                    <a:cubicBezTo>
                      <a:pt x="149" y="1080"/>
                      <a:pt x="121" y="1108"/>
                      <a:pt x="121" y="1165"/>
                    </a:cubicBezTo>
                    <a:lnTo>
                      <a:pt x="121" y="1193"/>
                    </a:lnTo>
                    <a:cubicBezTo>
                      <a:pt x="93" y="1370"/>
                      <a:pt x="121" y="1519"/>
                      <a:pt x="206" y="1611"/>
                    </a:cubicBezTo>
                    <a:cubicBezTo>
                      <a:pt x="269" y="1696"/>
                      <a:pt x="354" y="1759"/>
                      <a:pt x="475" y="1759"/>
                    </a:cubicBezTo>
                    <a:cubicBezTo>
                      <a:pt x="503" y="1759"/>
                      <a:pt x="559" y="1759"/>
                      <a:pt x="588" y="1724"/>
                    </a:cubicBezTo>
                    <a:lnTo>
                      <a:pt x="559" y="1639"/>
                    </a:lnTo>
                    <a:cubicBezTo>
                      <a:pt x="529" y="1659"/>
                      <a:pt x="491" y="1668"/>
                      <a:pt x="452" y="1668"/>
                    </a:cubicBezTo>
                    <a:cubicBezTo>
                      <a:pt x="381" y="1668"/>
                      <a:pt x="306" y="1637"/>
                      <a:pt x="269" y="1582"/>
                    </a:cubicBezTo>
                    <a:cubicBezTo>
                      <a:pt x="206" y="1490"/>
                      <a:pt x="177" y="1370"/>
                      <a:pt x="206" y="1229"/>
                    </a:cubicBezTo>
                    <a:lnTo>
                      <a:pt x="206" y="1193"/>
                    </a:lnTo>
                    <a:cubicBezTo>
                      <a:pt x="234" y="1137"/>
                      <a:pt x="234" y="1052"/>
                      <a:pt x="206" y="988"/>
                    </a:cubicBezTo>
                    <a:cubicBezTo>
                      <a:pt x="206" y="960"/>
                      <a:pt x="177" y="903"/>
                      <a:pt x="121" y="903"/>
                    </a:cubicBezTo>
                    <a:cubicBezTo>
                      <a:pt x="206" y="811"/>
                      <a:pt x="234" y="726"/>
                      <a:pt x="206" y="606"/>
                    </a:cubicBezTo>
                    <a:lnTo>
                      <a:pt x="206" y="458"/>
                    </a:lnTo>
                    <a:cubicBezTo>
                      <a:pt x="177" y="401"/>
                      <a:pt x="177" y="344"/>
                      <a:pt x="177" y="252"/>
                    </a:cubicBezTo>
                    <a:cubicBezTo>
                      <a:pt x="177" y="196"/>
                      <a:pt x="206" y="132"/>
                      <a:pt x="269" y="104"/>
                    </a:cubicBezTo>
                    <a:cubicBezTo>
                      <a:pt x="284" y="90"/>
                      <a:pt x="298" y="83"/>
                      <a:pt x="312" y="83"/>
                    </a:cubicBezTo>
                    <a:cubicBezTo>
                      <a:pt x="326" y="83"/>
                      <a:pt x="340" y="90"/>
                      <a:pt x="354" y="104"/>
                    </a:cubicBezTo>
                    <a:lnTo>
                      <a:pt x="383" y="19"/>
                    </a:lnTo>
                    <a:cubicBezTo>
                      <a:pt x="359" y="7"/>
                      <a:pt x="336" y="0"/>
                      <a:pt x="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5458712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13" y="1"/>
                    </a:moveTo>
                    <a:cubicBezTo>
                      <a:pt x="1" y="503"/>
                      <a:pt x="1" y="1090"/>
                      <a:pt x="213" y="1592"/>
                    </a:cubicBezTo>
                    <a:lnTo>
                      <a:pt x="270" y="1564"/>
                    </a:lnTo>
                    <a:cubicBezTo>
                      <a:pt x="93" y="1062"/>
                      <a:pt x="93" y="531"/>
                      <a:pt x="298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5442570" y="2396958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263" y="0"/>
                    </a:moveTo>
                    <a:lnTo>
                      <a:pt x="263" y="0"/>
                    </a:lnTo>
                    <a:cubicBezTo>
                      <a:pt x="1" y="559"/>
                      <a:pt x="1" y="1295"/>
                      <a:pt x="291" y="1854"/>
                    </a:cubicBezTo>
                    <a:lnTo>
                      <a:pt x="383" y="1825"/>
                    </a:lnTo>
                    <a:cubicBezTo>
                      <a:pt x="86" y="1267"/>
                      <a:pt x="86" y="587"/>
                      <a:pt x="326" y="29"/>
                    </a:cubicBez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5725061" y="2885925"/>
              <a:ext cx="545750" cy="632756"/>
              <a:chOff x="3479225" y="2442689"/>
              <a:chExt cx="179293" cy="207877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3479225" y="2485481"/>
                <a:ext cx="21327" cy="16508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776" extrusionOk="0">
                    <a:moveTo>
                      <a:pt x="1" y="0"/>
                    </a:moveTo>
                    <a:lnTo>
                      <a:pt x="1" y="4775"/>
                    </a:lnTo>
                    <a:lnTo>
                      <a:pt x="616" y="4775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3518838" y="2552712"/>
                <a:ext cx="21569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831" extrusionOk="0">
                    <a:moveTo>
                      <a:pt x="1" y="1"/>
                    </a:moveTo>
                    <a:lnTo>
                      <a:pt x="1" y="2830"/>
                    </a:lnTo>
                    <a:lnTo>
                      <a:pt x="623" y="283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3558727" y="2499895"/>
                <a:ext cx="20324" cy="15066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359" extrusionOk="0">
                    <a:moveTo>
                      <a:pt x="0" y="1"/>
                    </a:moveTo>
                    <a:lnTo>
                      <a:pt x="0" y="4358"/>
                    </a:lnTo>
                    <a:lnTo>
                      <a:pt x="587" y="435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3598339" y="2442689"/>
                <a:ext cx="20324" cy="20787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014" extrusionOk="0">
                    <a:moveTo>
                      <a:pt x="0" y="0"/>
                    </a:moveTo>
                    <a:lnTo>
                      <a:pt x="0" y="6013"/>
                    </a:lnTo>
                    <a:lnTo>
                      <a:pt x="587" y="6013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3638194" y="2537538"/>
                <a:ext cx="20324" cy="11302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0" extrusionOk="0">
                    <a:moveTo>
                      <a:pt x="0" y="1"/>
                    </a:moveTo>
                    <a:lnTo>
                      <a:pt x="0" y="3269"/>
                    </a:lnTo>
                    <a:lnTo>
                      <a:pt x="587" y="32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9" name="Google Shape;1509;p49"/>
            <p:cNvGrpSpPr/>
            <p:nvPr/>
          </p:nvGrpSpPr>
          <p:grpSpPr>
            <a:xfrm>
              <a:off x="4421212" y="3367909"/>
              <a:ext cx="688617" cy="567202"/>
              <a:chOff x="4646862" y="1815214"/>
              <a:chExt cx="226229" cy="186341"/>
            </a:xfrm>
          </p:grpSpPr>
          <p:sp>
            <p:nvSpPr>
              <p:cNvPr id="1510" name="Google Shape;1510;p49"/>
              <p:cNvSpPr/>
              <p:nvPr/>
            </p:nvSpPr>
            <p:spPr>
              <a:xfrm>
                <a:off x="4646862" y="1841622"/>
                <a:ext cx="199578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74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74" y="4627"/>
                    </a:lnTo>
                    <a:lnTo>
                      <a:pt x="5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4673271" y="1815214"/>
                <a:ext cx="199820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81" y="4627"/>
                    </a:lnTo>
                    <a:lnTo>
                      <a:pt x="5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4844441" y="1827415"/>
                <a:ext cx="1641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475" y="114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4735386" y="1827415"/>
                <a:ext cx="9076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2625" y="114"/>
                    </a:lnTo>
                    <a:lnTo>
                      <a:pt x="26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4843473" y="1847740"/>
                <a:ext cx="3940" cy="2644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65" extrusionOk="0">
                    <a:moveTo>
                      <a:pt x="1" y="0"/>
                    </a:moveTo>
                    <a:lnTo>
                      <a:pt x="1" y="764"/>
                    </a:lnTo>
                    <a:lnTo>
                      <a:pt x="114" y="764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4843473" y="1886350"/>
                <a:ext cx="3940" cy="5409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5" extrusionOk="0">
                    <a:moveTo>
                      <a:pt x="1" y="1"/>
                    </a:moveTo>
                    <a:lnTo>
                      <a:pt x="1" y="1564"/>
                    </a:lnTo>
                    <a:lnTo>
                      <a:pt x="114" y="156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4855710" y="1904705"/>
                <a:ext cx="3940" cy="1838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32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114" y="531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7" name="Google Shape;1517;p49"/>
            <p:cNvGrpSpPr/>
            <p:nvPr/>
          </p:nvGrpSpPr>
          <p:grpSpPr>
            <a:xfrm>
              <a:off x="3793280" y="3419075"/>
              <a:ext cx="1789390" cy="787533"/>
              <a:chOff x="4802651" y="2120880"/>
              <a:chExt cx="587861" cy="258725"/>
            </a:xfrm>
          </p:grpSpPr>
          <p:sp>
            <p:nvSpPr>
              <p:cNvPr id="1518" name="Google Shape;1518;p49"/>
              <p:cNvSpPr/>
              <p:nvPr/>
            </p:nvSpPr>
            <p:spPr>
              <a:xfrm>
                <a:off x="4820971" y="2152404"/>
                <a:ext cx="538972" cy="223048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6453" extrusionOk="0">
                    <a:moveTo>
                      <a:pt x="15388" y="1"/>
                    </a:moveTo>
                    <a:lnTo>
                      <a:pt x="11235" y="6042"/>
                    </a:lnTo>
                    <a:lnTo>
                      <a:pt x="8228" y="2180"/>
                    </a:lnTo>
                    <a:lnTo>
                      <a:pt x="5101" y="6071"/>
                    </a:lnTo>
                    <a:lnTo>
                      <a:pt x="2420" y="2774"/>
                    </a:lnTo>
                    <a:lnTo>
                      <a:pt x="1" y="5865"/>
                    </a:lnTo>
                    <a:lnTo>
                      <a:pt x="178" y="6014"/>
                    </a:lnTo>
                    <a:lnTo>
                      <a:pt x="2420" y="3156"/>
                    </a:lnTo>
                    <a:lnTo>
                      <a:pt x="5101" y="6424"/>
                    </a:lnTo>
                    <a:lnTo>
                      <a:pt x="8228" y="2562"/>
                    </a:lnTo>
                    <a:lnTo>
                      <a:pt x="11235" y="6453"/>
                    </a:lnTo>
                    <a:lnTo>
                      <a:pt x="15593" y="121"/>
                    </a:lnTo>
                    <a:lnTo>
                      <a:pt x="153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4802651" y="2335811"/>
                <a:ext cx="42826" cy="4379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267" extrusionOk="0">
                    <a:moveTo>
                      <a:pt x="623" y="1"/>
                    </a:moveTo>
                    <a:cubicBezTo>
                      <a:pt x="269" y="1"/>
                      <a:pt x="0" y="262"/>
                      <a:pt x="0" y="616"/>
                    </a:cubicBezTo>
                    <a:cubicBezTo>
                      <a:pt x="0" y="970"/>
                      <a:pt x="269" y="1267"/>
                      <a:pt x="623" y="1267"/>
                    </a:cubicBezTo>
                    <a:cubicBezTo>
                      <a:pt x="977" y="1267"/>
                      <a:pt x="1238" y="970"/>
                      <a:pt x="1238" y="616"/>
                    </a:cubicBezTo>
                    <a:cubicBezTo>
                      <a:pt x="1238" y="262"/>
                      <a:pt x="977" y="1"/>
                      <a:pt x="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4981875" y="2346077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13" y="1"/>
                      <a:pt x="1" y="206"/>
                      <a:pt x="1" y="468"/>
                    </a:cubicBezTo>
                    <a:cubicBezTo>
                      <a:pt x="1" y="736"/>
                      <a:pt x="213" y="970"/>
                      <a:pt x="475" y="970"/>
                    </a:cubicBezTo>
                    <a:cubicBezTo>
                      <a:pt x="744" y="970"/>
                      <a:pt x="977" y="736"/>
                      <a:pt x="977" y="468"/>
                    </a:cubicBezTo>
                    <a:cubicBezTo>
                      <a:pt x="977" y="206"/>
                      <a:pt x="744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>
                <a:off x="5191932" y="2346077"/>
                <a:ext cx="3352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70" extrusionOk="0">
                    <a:moveTo>
                      <a:pt x="468" y="1"/>
                    </a:moveTo>
                    <a:cubicBezTo>
                      <a:pt x="206" y="1"/>
                      <a:pt x="1" y="206"/>
                      <a:pt x="1" y="468"/>
                    </a:cubicBezTo>
                    <a:cubicBezTo>
                      <a:pt x="1" y="736"/>
                      <a:pt x="206" y="970"/>
                      <a:pt x="468" y="970"/>
                    </a:cubicBezTo>
                    <a:cubicBezTo>
                      <a:pt x="736" y="970"/>
                      <a:pt x="970" y="736"/>
                      <a:pt x="970" y="468"/>
                    </a:cubicBezTo>
                    <a:cubicBezTo>
                      <a:pt x="970" y="206"/>
                      <a:pt x="736" y="1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5340600" y="2138232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67"/>
                    </a:cubicBezTo>
                    <a:cubicBezTo>
                      <a:pt x="1" y="736"/>
                      <a:pt x="206" y="970"/>
                      <a:pt x="475" y="970"/>
                    </a:cubicBezTo>
                    <a:cubicBezTo>
                      <a:pt x="737" y="970"/>
                      <a:pt x="977" y="736"/>
                      <a:pt x="977" y="467"/>
                    </a:cubicBezTo>
                    <a:cubicBezTo>
                      <a:pt x="977" y="206"/>
                      <a:pt x="737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4882118" y="2231906"/>
                <a:ext cx="44796" cy="44762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295" extrusionOk="0">
                    <a:moveTo>
                      <a:pt x="651" y="0"/>
                    </a:moveTo>
                    <a:cubicBezTo>
                      <a:pt x="298" y="0"/>
                      <a:pt x="0" y="297"/>
                      <a:pt x="0" y="651"/>
                    </a:cubicBezTo>
                    <a:cubicBezTo>
                      <a:pt x="0" y="1005"/>
                      <a:pt x="298" y="1295"/>
                      <a:pt x="651" y="1295"/>
                    </a:cubicBezTo>
                    <a:cubicBezTo>
                      <a:pt x="1005" y="1295"/>
                      <a:pt x="1295" y="1005"/>
                      <a:pt x="1295" y="651"/>
                    </a:cubicBezTo>
                    <a:cubicBezTo>
                      <a:pt x="1295" y="297"/>
                      <a:pt x="1005" y="0"/>
                      <a:pt x="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5088995" y="2213551"/>
                <a:ext cx="38678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9" extrusionOk="0">
                    <a:moveTo>
                      <a:pt x="559" y="0"/>
                    </a:moveTo>
                    <a:cubicBezTo>
                      <a:pt x="234" y="0"/>
                      <a:pt x="0" y="262"/>
                      <a:pt x="0" y="559"/>
                    </a:cubicBezTo>
                    <a:cubicBezTo>
                      <a:pt x="0" y="885"/>
                      <a:pt x="234" y="1118"/>
                      <a:pt x="559" y="1118"/>
                    </a:cubicBezTo>
                    <a:cubicBezTo>
                      <a:pt x="856" y="1118"/>
                      <a:pt x="1118" y="885"/>
                      <a:pt x="1118" y="559"/>
                    </a:cubicBezTo>
                    <a:cubicBezTo>
                      <a:pt x="1118" y="262"/>
                      <a:pt x="856" y="0"/>
                      <a:pt x="5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5323248" y="2120880"/>
                <a:ext cx="67263" cy="6726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6" extrusionOk="0">
                    <a:moveTo>
                      <a:pt x="977" y="113"/>
                    </a:moveTo>
                    <a:cubicBezTo>
                      <a:pt x="1444" y="113"/>
                      <a:pt x="1833" y="503"/>
                      <a:pt x="1833" y="969"/>
                    </a:cubicBezTo>
                    <a:cubicBezTo>
                      <a:pt x="1833" y="1443"/>
                      <a:pt x="1444" y="1825"/>
                      <a:pt x="977" y="1825"/>
                    </a:cubicBezTo>
                    <a:cubicBezTo>
                      <a:pt x="503" y="1825"/>
                      <a:pt x="121" y="1443"/>
                      <a:pt x="121" y="969"/>
                    </a:cubicBezTo>
                    <a:cubicBezTo>
                      <a:pt x="121" y="503"/>
                      <a:pt x="503" y="113"/>
                      <a:pt x="977" y="113"/>
                    </a:cubicBezTo>
                    <a:close/>
                    <a:moveTo>
                      <a:pt x="977" y="0"/>
                    </a:moveTo>
                    <a:cubicBezTo>
                      <a:pt x="446" y="0"/>
                      <a:pt x="1" y="439"/>
                      <a:pt x="1" y="969"/>
                    </a:cubicBezTo>
                    <a:cubicBezTo>
                      <a:pt x="1" y="1500"/>
                      <a:pt x="446" y="1946"/>
                      <a:pt x="977" y="1946"/>
                    </a:cubicBezTo>
                    <a:cubicBezTo>
                      <a:pt x="1507" y="1946"/>
                      <a:pt x="1946" y="1500"/>
                      <a:pt x="1946" y="969"/>
                    </a:cubicBezTo>
                    <a:cubicBezTo>
                      <a:pt x="1946" y="439"/>
                      <a:pt x="1507" y="0"/>
                      <a:pt x="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6" name="Google Shape;1526;p49"/>
          <p:cNvGrpSpPr/>
          <p:nvPr/>
        </p:nvGrpSpPr>
        <p:grpSpPr>
          <a:xfrm>
            <a:off x="7004805" y="811635"/>
            <a:ext cx="957285" cy="300300"/>
            <a:chOff x="3583454" y="2026924"/>
            <a:chExt cx="430899" cy="135173"/>
          </a:xfrm>
        </p:grpSpPr>
        <p:sp>
          <p:nvSpPr>
            <p:cNvPr id="1527" name="Google Shape;1527;p49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9"/>
          <p:cNvGrpSpPr/>
          <p:nvPr/>
        </p:nvGrpSpPr>
        <p:grpSpPr>
          <a:xfrm>
            <a:off x="949165" y="3256375"/>
            <a:ext cx="360758" cy="258297"/>
            <a:chOff x="4992850" y="4345375"/>
            <a:chExt cx="607336" cy="638400"/>
          </a:xfrm>
        </p:grpSpPr>
        <p:sp>
          <p:nvSpPr>
            <p:cNvPr id="1548" name="Google Shape;1548;p49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49"/>
          <p:cNvSpPr/>
          <p:nvPr/>
        </p:nvSpPr>
        <p:spPr>
          <a:xfrm>
            <a:off x="8086475" y="13685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1" name="Google Shape;1551;p49"/>
          <p:cNvGrpSpPr/>
          <p:nvPr/>
        </p:nvGrpSpPr>
        <p:grpSpPr>
          <a:xfrm>
            <a:off x="2053922" y="539496"/>
            <a:ext cx="234196" cy="188409"/>
            <a:chOff x="5151797" y="479071"/>
            <a:chExt cx="234196" cy="188409"/>
          </a:xfrm>
        </p:grpSpPr>
        <p:sp>
          <p:nvSpPr>
            <p:cNvPr id="1552" name="Google Shape;1552;p49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49"/>
          <p:cNvGrpSpPr/>
          <p:nvPr/>
        </p:nvGrpSpPr>
        <p:grpSpPr>
          <a:xfrm>
            <a:off x="5015754" y="2840822"/>
            <a:ext cx="234788" cy="188409"/>
            <a:chOff x="6428979" y="917397"/>
            <a:chExt cx="234788" cy="188409"/>
          </a:xfrm>
        </p:grpSpPr>
        <p:sp>
          <p:nvSpPr>
            <p:cNvPr id="1555" name="Google Shape;1555;p49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49"/>
          <p:cNvSpPr/>
          <p:nvPr/>
        </p:nvSpPr>
        <p:spPr>
          <a:xfrm>
            <a:off x="2891575" y="40387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32B0D-B14A-4DA6-A0F6-7138E0594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138" y="532417"/>
            <a:ext cx="2024047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5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4AB0-E1E9-489A-BFCF-0C9F0968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DataTypes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8B364-FEBA-4A13-BD5B-6D4EB8255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88" y="1300559"/>
            <a:ext cx="6678606" cy="30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2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Who Can Learn Python?</a:t>
            </a:r>
            <a:endParaRPr sz="3600" dirty="0"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1"/>
          </p:nvPr>
        </p:nvSpPr>
        <p:spPr>
          <a:xfrm>
            <a:off x="4799175" y="2491420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Beginners with no programming experience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Students, professionals, and enthusiasts in any field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Anyone interested in automation, data analysis, web development, or artificial intelligence</a:t>
            </a:r>
            <a:endParaRPr sz="1400" dirty="0"/>
          </a:p>
        </p:txBody>
      </p:sp>
      <p:sp>
        <p:nvSpPr>
          <p:cNvPr id="768" name="Google Shape;768;p40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" name="Google Shape;769;p40"/>
          <p:cNvGrpSpPr/>
          <p:nvPr/>
        </p:nvGrpSpPr>
        <p:grpSpPr>
          <a:xfrm>
            <a:off x="4949658" y="1423652"/>
            <a:ext cx="367931" cy="258169"/>
            <a:chOff x="4992850" y="4345375"/>
            <a:chExt cx="619413" cy="638400"/>
          </a:xfrm>
        </p:grpSpPr>
        <p:sp>
          <p:nvSpPr>
            <p:cNvPr id="770" name="Google Shape;770;p4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0"/>
          <p:cNvGrpSpPr/>
          <p:nvPr/>
        </p:nvGrpSpPr>
        <p:grpSpPr>
          <a:xfrm>
            <a:off x="520008" y="1267050"/>
            <a:ext cx="3869790" cy="3336828"/>
            <a:chOff x="520010" y="913806"/>
            <a:chExt cx="4279321" cy="3689957"/>
          </a:xfrm>
        </p:grpSpPr>
        <p:grpSp>
          <p:nvGrpSpPr>
            <p:cNvPr id="773" name="Google Shape;773;p40"/>
            <p:cNvGrpSpPr/>
            <p:nvPr/>
          </p:nvGrpSpPr>
          <p:grpSpPr>
            <a:xfrm>
              <a:off x="556838" y="1010468"/>
              <a:ext cx="4235148" cy="3496847"/>
              <a:chOff x="3257382" y="114825"/>
              <a:chExt cx="1326095" cy="1094954"/>
            </a:xfrm>
          </p:grpSpPr>
          <p:sp>
            <p:nvSpPr>
              <p:cNvPr id="774" name="Google Shape;774;p40"/>
              <p:cNvSpPr/>
              <p:nvPr/>
            </p:nvSpPr>
            <p:spPr>
              <a:xfrm>
                <a:off x="4310616" y="243907"/>
                <a:ext cx="272860" cy="34130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3257382" y="114825"/>
                <a:ext cx="1233017" cy="1094954"/>
              </a:xfrm>
              <a:custGeom>
                <a:avLst/>
                <a:gdLst/>
                <a:ahLst/>
                <a:cxnLst/>
                <a:rect l="l" t="t" r="r" b="b"/>
                <a:pathLst>
                  <a:path w="34750" h="30859" extrusionOk="0">
                    <a:moveTo>
                      <a:pt x="19927" y="1"/>
                    </a:moveTo>
                    <a:cubicBezTo>
                      <a:pt x="17317" y="1"/>
                      <a:pt x="14720" y="895"/>
                      <a:pt x="13116" y="2899"/>
                    </a:cubicBezTo>
                    <a:cubicBezTo>
                      <a:pt x="11970" y="4342"/>
                      <a:pt x="11440" y="6203"/>
                      <a:pt x="10492" y="7795"/>
                    </a:cubicBezTo>
                    <a:cubicBezTo>
                      <a:pt x="9346" y="9768"/>
                      <a:pt x="7606" y="11332"/>
                      <a:pt x="5837" y="12832"/>
                    </a:cubicBezTo>
                    <a:cubicBezTo>
                      <a:pt x="4542" y="13949"/>
                      <a:pt x="3184" y="15074"/>
                      <a:pt x="2208" y="16517"/>
                    </a:cubicBezTo>
                    <a:cubicBezTo>
                      <a:pt x="262" y="19290"/>
                      <a:pt x="1" y="23118"/>
                      <a:pt x="1472" y="26153"/>
                    </a:cubicBezTo>
                    <a:cubicBezTo>
                      <a:pt x="2859" y="28926"/>
                      <a:pt x="5250" y="30135"/>
                      <a:pt x="8221" y="30312"/>
                    </a:cubicBezTo>
                    <a:cubicBezTo>
                      <a:pt x="12027" y="30574"/>
                      <a:pt x="15826" y="30786"/>
                      <a:pt x="19632" y="30843"/>
                    </a:cubicBezTo>
                    <a:cubicBezTo>
                      <a:pt x="20489" y="30852"/>
                      <a:pt x="21343" y="30858"/>
                      <a:pt x="22195" y="30858"/>
                    </a:cubicBezTo>
                    <a:cubicBezTo>
                      <a:pt x="23952" y="30858"/>
                      <a:pt x="25703" y="30832"/>
                      <a:pt x="27470" y="30751"/>
                    </a:cubicBezTo>
                    <a:cubicBezTo>
                      <a:pt x="29126" y="30666"/>
                      <a:pt x="30894" y="30517"/>
                      <a:pt x="32246" y="29577"/>
                    </a:cubicBezTo>
                    <a:cubicBezTo>
                      <a:pt x="34042" y="28339"/>
                      <a:pt x="34750" y="25976"/>
                      <a:pt x="34488" y="23825"/>
                    </a:cubicBezTo>
                    <a:cubicBezTo>
                      <a:pt x="34219" y="21703"/>
                      <a:pt x="33102" y="19757"/>
                      <a:pt x="31863" y="17989"/>
                    </a:cubicBezTo>
                    <a:cubicBezTo>
                      <a:pt x="31099" y="16899"/>
                      <a:pt x="30243" y="15866"/>
                      <a:pt x="29656" y="14657"/>
                    </a:cubicBezTo>
                    <a:cubicBezTo>
                      <a:pt x="28680" y="12683"/>
                      <a:pt x="28447" y="10476"/>
                      <a:pt x="28029" y="8325"/>
                    </a:cubicBezTo>
                    <a:cubicBezTo>
                      <a:pt x="27591" y="6111"/>
                      <a:pt x="27675" y="3727"/>
                      <a:pt x="25971" y="1986"/>
                    </a:cubicBezTo>
                    <a:cubicBezTo>
                      <a:pt x="25058" y="1039"/>
                      <a:pt x="23728" y="543"/>
                      <a:pt x="22433" y="274"/>
                    </a:cubicBezTo>
                    <a:cubicBezTo>
                      <a:pt x="21619" y="95"/>
                      <a:pt x="20772" y="1"/>
                      <a:pt x="19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40"/>
            <p:cNvGrpSpPr/>
            <p:nvPr/>
          </p:nvGrpSpPr>
          <p:grpSpPr>
            <a:xfrm>
              <a:off x="1174871" y="2057672"/>
              <a:ext cx="3433642" cy="2314438"/>
              <a:chOff x="3450898" y="2575754"/>
              <a:chExt cx="1075130" cy="724711"/>
            </a:xfrm>
          </p:grpSpPr>
          <p:sp>
            <p:nvSpPr>
              <p:cNvPr id="777" name="Google Shape;777;p40"/>
              <p:cNvSpPr/>
              <p:nvPr/>
            </p:nvSpPr>
            <p:spPr>
              <a:xfrm>
                <a:off x="3451927" y="2872699"/>
                <a:ext cx="1747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4450" y="913"/>
                    </a:lnTo>
                    <a:cubicBezTo>
                      <a:pt x="4719" y="913"/>
                      <a:pt x="4924" y="708"/>
                      <a:pt x="4924" y="446"/>
                    </a:cubicBezTo>
                    <a:cubicBezTo>
                      <a:pt x="4924" y="206"/>
                      <a:pt x="4719" y="1"/>
                      <a:pt x="4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3658004" y="2872699"/>
                <a:ext cx="13809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914" extrusionOk="0">
                    <a:moveTo>
                      <a:pt x="467" y="1"/>
                    </a:moveTo>
                    <a:cubicBezTo>
                      <a:pt x="234" y="1"/>
                      <a:pt x="29" y="178"/>
                      <a:pt x="0" y="411"/>
                    </a:cubicBezTo>
                    <a:cubicBezTo>
                      <a:pt x="0" y="680"/>
                      <a:pt x="205" y="913"/>
                      <a:pt x="467" y="913"/>
                    </a:cubicBezTo>
                    <a:lnTo>
                      <a:pt x="3445" y="913"/>
                    </a:lnTo>
                    <a:cubicBezTo>
                      <a:pt x="3714" y="913"/>
                      <a:pt x="3891" y="708"/>
                      <a:pt x="3891" y="446"/>
                    </a:cubicBezTo>
                    <a:cubicBezTo>
                      <a:pt x="3891" y="206"/>
                      <a:pt x="3714" y="1"/>
                      <a:pt x="3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3985321" y="2872699"/>
                <a:ext cx="3409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9169" y="913"/>
                    </a:lnTo>
                    <a:cubicBezTo>
                      <a:pt x="9402" y="913"/>
                      <a:pt x="9607" y="708"/>
                      <a:pt x="9607" y="446"/>
                    </a:cubicBezTo>
                    <a:cubicBezTo>
                      <a:pt x="9607" y="206"/>
                      <a:pt x="9402" y="1"/>
                      <a:pt x="9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362844" y="2872699"/>
                <a:ext cx="13181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3240" y="913"/>
                    </a:lnTo>
                    <a:cubicBezTo>
                      <a:pt x="3509" y="913"/>
                      <a:pt x="3714" y="708"/>
                      <a:pt x="3714" y="446"/>
                    </a:cubicBezTo>
                    <a:cubicBezTo>
                      <a:pt x="3714" y="206"/>
                      <a:pt x="3509" y="1"/>
                      <a:pt x="3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081440" y="2951291"/>
                <a:ext cx="31380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3" extrusionOk="0">
                    <a:moveTo>
                      <a:pt x="446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8405" y="913"/>
                    </a:lnTo>
                    <a:cubicBezTo>
                      <a:pt x="8638" y="913"/>
                      <a:pt x="8844" y="708"/>
                      <a:pt x="8844" y="467"/>
                    </a:cubicBezTo>
                    <a:cubicBezTo>
                      <a:pt x="8844" y="205"/>
                      <a:pt x="8638" y="0"/>
                      <a:pt x="8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422560" y="2951291"/>
                <a:ext cx="9190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39" y="913"/>
                    </a:cubicBezTo>
                    <a:lnTo>
                      <a:pt x="2151" y="913"/>
                    </a:lnTo>
                    <a:cubicBezTo>
                      <a:pt x="2385" y="913"/>
                      <a:pt x="2590" y="708"/>
                      <a:pt x="2590" y="467"/>
                    </a:cubicBezTo>
                    <a:cubicBezTo>
                      <a:pt x="2590" y="205"/>
                      <a:pt x="2385" y="0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3985321" y="2951291"/>
                <a:ext cx="6706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1443" y="913"/>
                    </a:lnTo>
                    <a:cubicBezTo>
                      <a:pt x="1677" y="913"/>
                      <a:pt x="1889" y="708"/>
                      <a:pt x="1889" y="467"/>
                    </a:cubicBezTo>
                    <a:cubicBezTo>
                      <a:pt x="1889" y="205"/>
                      <a:pt x="1677" y="0"/>
                      <a:pt x="14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3772964" y="2951291"/>
                <a:ext cx="16744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46" y="913"/>
                    </a:cubicBezTo>
                    <a:lnTo>
                      <a:pt x="4450" y="913"/>
                    </a:lnTo>
                    <a:cubicBezTo>
                      <a:pt x="4599" y="913"/>
                      <a:pt x="4719" y="792"/>
                      <a:pt x="4719" y="644"/>
                    </a:cubicBezTo>
                    <a:lnTo>
                      <a:pt x="4719" y="290"/>
                    </a:lnTo>
                    <a:cubicBezTo>
                      <a:pt x="4719" y="142"/>
                      <a:pt x="4599" y="0"/>
                      <a:pt x="4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3523954" y="2951291"/>
                <a:ext cx="21967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13" extrusionOk="0">
                    <a:moveTo>
                      <a:pt x="298" y="0"/>
                    </a:moveTo>
                    <a:cubicBezTo>
                      <a:pt x="121" y="0"/>
                      <a:pt x="1" y="142"/>
                      <a:pt x="1" y="290"/>
                    </a:cubicBezTo>
                    <a:lnTo>
                      <a:pt x="1" y="644"/>
                    </a:lnTo>
                    <a:cubicBezTo>
                      <a:pt x="1" y="792"/>
                      <a:pt x="121" y="913"/>
                      <a:pt x="298" y="913"/>
                    </a:cubicBezTo>
                    <a:lnTo>
                      <a:pt x="5724" y="913"/>
                    </a:lnTo>
                    <a:cubicBezTo>
                      <a:pt x="5985" y="913"/>
                      <a:pt x="6191" y="708"/>
                      <a:pt x="6191" y="467"/>
                    </a:cubicBezTo>
                    <a:cubicBezTo>
                      <a:pt x="6191" y="205"/>
                      <a:pt x="5985" y="0"/>
                      <a:pt x="5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3451927" y="2951291"/>
                <a:ext cx="36689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587" y="913"/>
                    </a:lnTo>
                    <a:cubicBezTo>
                      <a:pt x="828" y="913"/>
                      <a:pt x="1033" y="708"/>
                      <a:pt x="1033" y="467"/>
                    </a:cubicBezTo>
                    <a:cubicBezTo>
                      <a:pt x="1033" y="205"/>
                      <a:pt x="828" y="0"/>
                      <a:pt x="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3450898" y="3030592"/>
                <a:ext cx="37756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641" h="914" extrusionOk="0">
                    <a:moveTo>
                      <a:pt x="532" y="1"/>
                    </a:moveTo>
                    <a:cubicBezTo>
                      <a:pt x="234" y="1"/>
                      <a:pt x="1" y="206"/>
                      <a:pt x="1" y="475"/>
                    </a:cubicBezTo>
                    <a:cubicBezTo>
                      <a:pt x="1" y="708"/>
                      <a:pt x="234" y="913"/>
                      <a:pt x="532" y="913"/>
                    </a:cubicBezTo>
                    <a:lnTo>
                      <a:pt x="10082" y="913"/>
                    </a:lnTo>
                    <a:cubicBezTo>
                      <a:pt x="10372" y="913"/>
                      <a:pt x="10641" y="708"/>
                      <a:pt x="10641" y="475"/>
                    </a:cubicBezTo>
                    <a:cubicBezTo>
                      <a:pt x="10641" y="206"/>
                      <a:pt x="10372" y="1"/>
                      <a:pt x="10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4004126" y="3030592"/>
                <a:ext cx="35674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914" extrusionOk="0">
                    <a:moveTo>
                      <a:pt x="326" y="1"/>
                    </a:moveTo>
                    <a:cubicBezTo>
                      <a:pt x="121" y="1"/>
                      <a:pt x="1" y="206"/>
                      <a:pt x="1" y="475"/>
                    </a:cubicBezTo>
                    <a:cubicBezTo>
                      <a:pt x="1" y="708"/>
                      <a:pt x="121" y="913"/>
                      <a:pt x="326" y="913"/>
                    </a:cubicBezTo>
                    <a:lnTo>
                      <a:pt x="9728" y="913"/>
                    </a:lnTo>
                    <a:cubicBezTo>
                      <a:pt x="9905" y="913"/>
                      <a:pt x="10053" y="708"/>
                      <a:pt x="10053" y="475"/>
                    </a:cubicBezTo>
                    <a:cubicBezTo>
                      <a:pt x="10053" y="206"/>
                      <a:pt x="9905" y="1"/>
                      <a:pt x="9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4395204" y="3030592"/>
                <a:ext cx="130824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3248" y="913"/>
                    </a:lnTo>
                    <a:cubicBezTo>
                      <a:pt x="3481" y="913"/>
                      <a:pt x="3686" y="708"/>
                      <a:pt x="3686" y="475"/>
                    </a:cubicBezTo>
                    <a:cubicBezTo>
                      <a:pt x="3686" y="206"/>
                      <a:pt x="3481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107555" y="3110177"/>
                <a:ext cx="3818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3" extrusionOk="0">
                    <a:moveTo>
                      <a:pt x="446" y="0"/>
                    </a:moveTo>
                    <a:cubicBezTo>
                      <a:pt x="213" y="0"/>
                      <a:pt x="0" y="205"/>
                      <a:pt x="0" y="439"/>
                    </a:cubicBezTo>
                    <a:cubicBezTo>
                      <a:pt x="0" y="708"/>
                      <a:pt x="213" y="913"/>
                      <a:pt x="446" y="913"/>
                    </a:cubicBezTo>
                    <a:lnTo>
                      <a:pt x="10322" y="913"/>
                    </a:lnTo>
                    <a:cubicBezTo>
                      <a:pt x="10584" y="913"/>
                      <a:pt x="10761" y="708"/>
                      <a:pt x="10761" y="439"/>
                    </a:cubicBezTo>
                    <a:cubicBezTo>
                      <a:pt x="10761" y="205"/>
                      <a:pt x="10584" y="0"/>
                      <a:pt x="10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3537757" y="3110177"/>
                <a:ext cx="301246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913" extrusionOk="0">
                    <a:moveTo>
                      <a:pt x="468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8"/>
                      <a:pt x="206" y="913"/>
                      <a:pt x="468" y="913"/>
                    </a:cubicBezTo>
                    <a:lnTo>
                      <a:pt x="8044" y="913"/>
                    </a:lnTo>
                    <a:cubicBezTo>
                      <a:pt x="8278" y="913"/>
                      <a:pt x="8490" y="708"/>
                      <a:pt x="8490" y="439"/>
                    </a:cubicBezTo>
                    <a:cubicBezTo>
                      <a:pt x="8490" y="205"/>
                      <a:pt x="8278" y="0"/>
                      <a:pt x="8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3857800" y="3110177"/>
                <a:ext cx="19558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913" extrusionOk="0">
                    <a:moveTo>
                      <a:pt x="467" y="0"/>
                    </a:moveTo>
                    <a:cubicBezTo>
                      <a:pt x="206" y="0"/>
                      <a:pt x="0" y="205"/>
                      <a:pt x="0" y="439"/>
                    </a:cubicBezTo>
                    <a:cubicBezTo>
                      <a:pt x="0" y="708"/>
                      <a:pt x="206" y="913"/>
                      <a:pt x="467" y="913"/>
                    </a:cubicBezTo>
                    <a:lnTo>
                      <a:pt x="5066" y="913"/>
                    </a:lnTo>
                    <a:cubicBezTo>
                      <a:pt x="5306" y="913"/>
                      <a:pt x="5511" y="708"/>
                      <a:pt x="5511" y="439"/>
                    </a:cubicBezTo>
                    <a:cubicBezTo>
                      <a:pt x="5511" y="205"/>
                      <a:pt x="5306" y="0"/>
                      <a:pt x="50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3658004" y="3189727"/>
                <a:ext cx="5851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1175" y="885"/>
                    </a:lnTo>
                    <a:cubicBezTo>
                      <a:pt x="1443" y="885"/>
                      <a:pt x="1649" y="673"/>
                      <a:pt x="1649" y="439"/>
                    </a:cubicBezTo>
                    <a:cubicBezTo>
                      <a:pt x="1649" y="178"/>
                      <a:pt x="1443" y="1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3451927" y="3189727"/>
                <a:ext cx="155910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886" extrusionOk="0">
                    <a:moveTo>
                      <a:pt x="439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39" y="885"/>
                    </a:cubicBezTo>
                    <a:lnTo>
                      <a:pt x="4393" y="885"/>
                    </a:ln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737305" y="3189727"/>
                <a:ext cx="5450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886" extrusionOk="0">
                    <a:moveTo>
                      <a:pt x="475" y="1"/>
                    </a:moveTo>
                    <a:cubicBezTo>
                      <a:pt x="213" y="1"/>
                      <a:pt x="1" y="178"/>
                      <a:pt x="1" y="439"/>
                    </a:cubicBezTo>
                    <a:cubicBezTo>
                      <a:pt x="1" y="673"/>
                      <a:pt x="213" y="885"/>
                      <a:pt x="475" y="885"/>
                    </a:cubicBezTo>
                    <a:lnTo>
                      <a:pt x="1062" y="885"/>
                    </a:lnTo>
                    <a:cubicBezTo>
                      <a:pt x="1331" y="885"/>
                      <a:pt x="1536" y="673"/>
                      <a:pt x="1536" y="439"/>
                    </a:cubicBezTo>
                    <a:cubicBezTo>
                      <a:pt x="1536" y="178"/>
                      <a:pt x="133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12632" y="3189727"/>
                <a:ext cx="2427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886" extrusionOk="0">
                    <a:moveTo>
                      <a:pt x="474" y="1"/>
                    </a:moveTo>
                    <a:cubicBezTo>
                      <a:pt x="212" y="1"/>
                      <a:pt x="0" y="178"/>
                      <a:pt x="0" y="439"/>
                    </a:cubicBezTo>
                    <a:cubicBezTo>
                      <a:pt x="0" y="673"/>
                      <a:pt x="212" y="885"/>
                      <a:pt x="474" y="885"/>
                    </a:cubicBezTo>
                    <a:lnTo>
                      <a:pt x="6402" y="885"/>
                    </a:lnTo>
                    <a:cubicBezTo>
                      <a:pt x="6664" y="885"/>
                      <a:pt x="6841" y="673"/>
                      <a:pt x="6841" y="439"/>
                    </a:cubicBezTo>
                    <a:cubicBezTo>
                      <a:pt x="6841" y="178"/>
                      <a:pt x="6664" y="1"/>
                      <a:pt x="6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4089991" y="3189727"/>
                <a:ext cx="10971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2653" y="885"/>
                    </a:lnTo>
                    <a:cubicBezTo>
                      <a:pt x="2887" y="885"/>
                      <a:pt x="3092" y="673"/>
                      <a:pt x="3092" y="439"/>
                    </a:cubicBezTo>
                    <a:cubicBezTo>
                      <a:pt x="3092" y="178"/>
                      <a:pt x="2887" y="1"/>
                      <a:pt x="2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246855" y="3189727"/>
                <a:ext cx="11173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886" extrusionOk="0">
                    <a:moveTo>
                      <a:pt x="468" y="1"/>
                    </a:moveTo>
                    <a:cubicBezTo>
                      <a:pt x="206" y="1"/>
                      <a:pt x="1" y="178"/>
                      <a:pt x="1" y="439"/>
                    </a:cubicBezTo>
                    <a:cubicBezTo>
                      <a:pt x="1" y="673"/>
                      <a:pt x="206" y="885"/>
                      <a:pt x="468" y="885"/>
                    </a:cubicBezTo>
                    <a:lnTo>
                      <a:pt x="2710" y="885"/>
                    </a:lnTo>
                    <a:cubicBezTo>
                      <a:pt x="2944" y="885"/>
                      <a:pt x="3149" y="673"/>
                      <a:pt x="3149" y="439"/>
                    </a:cubicBezTo>
                    <a:cubicBezTo>
                      <a:pt x="3149" y="178"/>
                      <a:pt x="2944" y="1"/>
                      <a:pt x="27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415038" y="3189727"/>
                <a:ext cx="743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886" extrusionOk="0">
                    <a:moveTo>
                      <a:pt x="446" y="1"/>
                    </a:moveTo>
                    <a:cubicBezTo>
                      <a:pt x="177" y="1"/>
                      <a:pt x="1" y="178"/>
                      <a:pt x="1" y="439"/>
                    </a:cubicBezTo>
                    <a:cubicBezTo>
                      <a:pt x="1" y="673"/>
                      <a:pt x="177" y="885"/>
                      <a:pt x="446" y="885"/>
                    </a:cubicBezTo>
                    <a:lnTo>
                      <a:pt x="1656" y="885"/>
                    </a:lnTo>
                    <a:cubicBezTo>
                      <a:pt x="1918" y="885"/>
                      <a:pt x="2095" y="673"/>
                      <a:pt x="2095" y="439"/>
                    </a:cubicBezTo>
                    <a:cubicBezTo>
                      <a:pt x="2095" y="178"/>
                      <a:pt x="1918" y="1"/>
                      <a:pt x="1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3640156" y="3268034"/>
                <a:ext cx="23123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6042" y="914"/>
                    </a:lnTo>
                    <a:cubicBezTo>
                      <a:pt x="6311" y="914"/>
                      <a:pt x="6516" y="708"/>
                      <a:pt x="6516" y="475"/>
                    </a:cubicBezTo>
                    <a:cubicBezTo>
                      <a:pt x="6516" y="206"/>
                      <a:pt x="6311" y="1"/>
                      <a:pt x="6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3916274" y="3268034"/>
                <a:ext cx="6181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14" extrusionOk="0">
                    <a:moveTo>
                      <a:pt x="439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39" y="914"/>
                    </a:cubicBezTo>
                    <a:lnTo>
                      <a:pt x="1295" y="914"/>
                    </a:lnTo>
                    <a:cubicBezTo>
                      <a:pt x="1564" y="914"/>
                      <a:pt x="1741" y="708"/>
                      <a:pt x="1741" y="475"/>
                    </a:cubicBezTo>
                    <a:cubicBezTo>
                      <a:pt x="1741" y="206"/>
                      <a:pt x="156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041772" y="3268034"/>
                <a:ext cx="18404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4720" y="914"/>
                    </a:lnTo>
                    <a:cubicBezTo>
                      <a:pt x="4981" y="914"/>
                      <a:pt x="5186" y="708"/>
                      <a:pt x="5186" y="475"/>
                    </a:cubicBezTo>
                    <a:cubicBezTo>
                      <a:pt x="5186" y="206"/>
                      <a:pt x="4981" y="1"/>
                      <a:pt x="4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258174" y="3268034"/>
                <a:ext cx="15062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914" extrusionOk="0">
                    <a:moveTo>
                      <a:pt x="446" y="1"/>
                    </a:moveTo>
                    <a:cubicBezTo>
                      <a:pt x="212" y="1"/>
                      <a:pt x="0" y="206"/>
                      <a:pt x="0" y="475"/>
                    </a:cubicBezTo>
                    <a:cubicBezTo>
                      <a:pt x="0" y="708"/>
                      <a:pt x="212" y="914"/>
                      <a:pt x="446" y="914"/>
                    </a:cubicBezTo>
                    <a:lnTo>
                      <a:pt x="3778" y="914"/>
                    </a:lnTo>
                    <a:cubicBezTo>
                      <a:pt x="4040" y="914"/>
                      <a:pt x="4245" y="708"/>
                      <a:pt x="4245" y="475"/>
                    </a:cubicBezTo>
                    <a:cubicBezTo>
                      <a:pt x="4245" y="206"/>
                      <a:pt x="4040" y="1"/>
                      <a:pt x="3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130653" y="2643772"/>
                <a:ext cx="38182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4" extrusionOk="0">
                    <a:moveTo>
                      <a:pt x="446" y="1"/>
                    </a:moveTo>
                    <a:cubicBezTo>
                      <a:pt x="177" y="1"/>
                      <a:pt x="0" y="206"/>
                      <a:pt x="0" y="468"/>
                    </a:cubicBezTo>
                    <a:cubicBezTo>
                      <a:pt x="0" y="708"/>
                      <a:pt x="177" y="914"/>
                      <a:pt x="446" y="914"/>
                    </a:cubicBezTo>
                    <a:lnTo>
                      <a:pt x="10315" y="914"/>
                    </a:lnTo>
                    <a:cubicBezTo>
                      <a:pt x="10555" y="914"/>
                      <a:pt x="10760" y="708"/>
                      <a:pt x="10760" y="468"/>
                    </a:cubicBezTo>
                    <a:cubicBezTo>
                      <a:pt x="10760" y="206"/>
                      <a:pt x="10555" y="1"/>
                      <a:pt x="10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199665" y="2575754"/>
                <a:ext cx="7433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39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1649" y="913"/>
                    </a:lnTo>
                    <a:cubicBezTo>
                      <a:pt x="1890" y="913"/>
                      <a:pt x="2095" y="708"/>
                      <a:pt x="2095" y="439"/>
                    </a:cubicBezTo>
                    <a:cubicBezTo>
                      <a:pt x="2095" y="206"/>
                      <a:pt x="1890" y="1"/>
                      <a:pt x="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3988337" y="2575754"/>
                <a:ext cx="17798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14" extrusionOk="0">
                    <a:moveTo>
                      <a:pt x="474" y="1"/>
                    </a:moveTo>
                    <a:cubicBezTo>
                      <a:pt x="212" y="1"/>
                      <a:pt x="0" y="206"/>
                      <a:pt x="0" y="439"/>
                    </a:cubicBezTo>
                    <a:cubicBezTo>
                      <a:pt x="0" y="708"/>
                      <a:pt x="212" y="913"/>
                      <a:pt x="474" y="913"/>
                    </a:cubicBezTo>
                    <a:lnTo>
                      <a:pt x="4570" y="913"/>
                    </a:lnTo>
                    <a:cubicBezTo>
                      <a:pt x="4811" y="913"/>
                      <a:pt x="5016" y="708"/>
                      <a:pt x="5016" y="439"/>
                    </a:cubicBezTo>
                    <a:cubicBezTo>
                      <a:pt x="5016" y="206"/>
                      <a:pt x="4811" y="1"/>
                      <a:pt x="4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299084" y="2575754"/>
                <a:ext cx="213392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39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5568" y="913"/>
                    </a:lnTo>
                    <a:cubicBezTo>
                      <a:pt x="5808" y="913"/>
                      <a:pt x="6013" y="708"/>
                      <a:pt x="6013" y="439"/>
                    </a:cubicBezTo>
                    <a:cubicBezTo>
                      <a:pt x="6013" y="206"/>
                      <a:pt x="5808" y="1"/>
                      <a:pt x="5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112806" y="2723109"/>
                <a:ext cx="10999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914" extrusionOk="0">
                    <a:moveTo>
                      <a:pt x="475" y="0"/>
                    </a:moveTo>
                    <a:cubicBezTo>
                      <a:pt x="206" y="0"/>
                      <a:pt x="1" y="206"/>
                      <a:pt x="1" y="446"/>
                    </a:cubicBezTo>
                    <a:cubicBezTo>
                      <a:pt x="1" y="708"/>
                      <a:pt x="206" y="913"/>
                      <a:pt x="475" y="913"/>
                    </a:cubicBezTo>
                    <a:lnTo>
                      <a:pt x="2654" y="913"/>
                    </a:lnTo>
                    <a:cubicBezTo>
                      <a:pt x="2894" y="913"/>
                      <a:pt x="3100" y="708"/>
                      <a:pt x="3100" y="446"/>
                    </a:cubicBezTo>
                    <a:cubicBezTo>
                      <a:pt x="3100" y="206"/>
                      <a:pt x="289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269705" y="2723109"/>
                <a:ext cx="11198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914" extrusionOk="0">
                    <a:moveTo>
                      <a:pt x="446" y="0"/>
                    </a:moveTo>
                    <a:cubicBezTo>
                      <a:pt x="206" y="0"/>
                      <a:pt x="0" y="206"/>
                      <a:pt x="0" y="446"/>
                    </a:cubicBezTo>
                    <a:cubicBezTo>
                      <a:pt x="0" y="708"/>
                      <a:pt x="206" y="913"/>
                      <a:pt x="446" y="913"/>
                    </a:cubicBezTo>
                    <a:lnTo>
                      <a:pt x="2717" y="913"/>
                    </a:lnTo>
                    <a:cubicBezTo>
                      <a:pt x="2950" y="913"/>
                      <a:pt x="3156" y="708"/>
                      <a:pt x="3156" y="446"/>
                    </a:cubicBezTo>
                    <a:cubicBezTo>
                      <a:pt x="3156" y="206"/>
                      <a:pt x="2950" y="0"/>
                      <a:pt x="2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428840" y="2723109"/>
                <a:ext cx="8991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914" extrusionOk="0">
                    <a:moveTo>
                      <a:pt x="439" y="0"/>
                    </a:moveTo>
                    <a:cubicBezTo>
                      <a:pt x="177" y="0"/>
                      <a:pt x="1" y="206"/>
                      <a:pt x="1" y="446"/>
                    </a:cubicBezTo>
                    <a:cubicBezTo>
                      <a:pt x="1" y="708"/>
                      <a:pt x="177" y="913"/>
                      <a:pt x="439" y="913"/>
                    </a:cubicBezTo>
                    <a:lnTo>
                      <a:pt x="2088" y="913"/>
                    </a:lnTo>
                    <a:cubicBezTo>
                      <a:pt x="2328" y="913"/>
                      <a:pt x="2533" y="708"/>
                      <a:pt x="2533" y="446"/>
                    </a:cubicBezTo>
                    <a:cubicBezTo>
                      <a:pt x="2533" y="206"/>
                      <a:pt x="2328" y="0"/>
                      <a:pt x="2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187140" y="2802694"/>
                <a:ext cx="122521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39"/>
                    </a:cubicBezTo>
                    <a:cubicBezTo>
                      <a:pt x="0" y="707"/>
                      <a:pt x="205" y="913"/>
                      <a:pt x="446" y="913"/>
                    </a:cubicBezTo>
                    <a:lnTo>
                      <a:pt x="2978" y="913"/>
                    </a:lnTo>
                    <a:cubicBezTo>
                      <a:pt x="3240" y="913"/>
                      <a:pt x="3452" y="707"/>
                      <a:pt x="3452" y="439"/>
                    </a:cubicBezTo>
                    <a:cubicBezTo>
                      <a:pt x="3452" y="205"/>
                      <a:pt x="3240" y="0"/>
                      <a:pt x="2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3939372" y="2802694"/>
                <a:ext cx="615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39" y="913"/>
                    </a:cubicBezTo>
                    <a:lnTo>
                      <a:pt x="1295" y="913"/>
                    </a:lnTo>
                    <a:cubicBezTo>
                      <a:pt x="1529" y="913"/>
                      <a:pt x="1734" y="707"/>
                      <a:pt x="1734" y="439"/>
                    </a:cubicBezTo>
                    <a:cubicBezTo>
                      <a:pt x="1734" y="205"/>
                      <a:pt x="1529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031234" y="2802694"/>
                <a:ext cx="9945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2328" y="913"/>
                    </a:lnTo>
                    <a:cubicBezTo>
                      <a:pt x="2597" y="913"/>
                      <a:pt x="2802" y="707"/>
                      <a:pt x="2802" y="439"/>
                    </a:cubicBezTo>
                    <a:cubicBezTo>
                      <a:pt x="2802" y="205"/>
                      <a:pt x="2597" y="0"/>
                      <a:pt x="2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369089" y="2802694"/>
                <a:ext cx="149665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3772" y="913"/>
                    </a:lnTo>
                    <a:cubicBezTo>
                      <a:pt x="4040" y="913"/>
                      <a:pt x="4217" y="707"/>
                      <a:pt x="4217" y="439"/>
                    </a:cubicBezTo>
                    <a:cubicBezTo>
                      <a:pt x="4217" y="205"/>
                      <a:pt x="4040" y="0"/>
                      <a:pt x="3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40"/>
            <p:cNvGrpSpPr/>
            <p:nvPr/>
          </p:nvGrpSpPr>
          <p:grpSpPr>
            <a:xfrm>
              <a:off x="1158100" y="913806"/>
              <a:ext cx="1910430" cy="3689957"/>
              <a:chOff x="3445647" y="3610431"/>
              <a:chExt cx="598187" cy="1155422"/>
            </a:xfrm>
          </p:grpSpPr>
          <p:sp>
            <p:nvSpPr>
              <p:cNvPr id="816" name="Google Shape;816;p40"/>
              <p:cNvSpPr/>
              <p:nvPr/>
            </p:nvSpPr>
            <p:spPr>
              <a:xfrm>
                <a:off x="3891188" y="4339258"/>
                <a:ext cx="69049" cy="14963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217" extrusionOk="0">
                    <a:moveTo>
                      <a:pt x="822" y="0"/>
                    </a:moveTo>
                    <a:cubicBezTo>
                      <a:pt x="730" y="0"/>
                      <a:pt x="639" y="17"/>
                      <a:pt x="559" y="53"/>
                    </a:cubicBezTo>
                    <a:cubicBezTo>
                      <a:pt x="262" y="201"/>
                      <a:pt x="57" y="463"/>
                      <a:pt x="29" y="789"/>
                    </a:cubicBezTo>
                    <a:cubicBezTo>
                      <a:pt x="0" y="965"/>
                      <a:pt x="29" y="1142"/>
                      <a:pt x="57" y="1319"/>
                    </a:cubicBezTo>
                    <a:cubicBezTo>
                      <a:pt x="177" y="1970"/>
                      <a:pt x="297" y="2649"/>
                      <a:pt x="411" y="3293"/>
                    </a:cubicBezTo>
                    <a:cubicBezTo>
                      <a:pt x="498" y="3691"/>
                      <a:pt x="528" y="4217"/>
                      <a:pt x="1014" y="4217"/>
                    </a:cubicBezTo>
                    <a:cubicBezTo>
                      <a:pt x="1038" y="4217"/>
                      <a:pt x="1063" y="4215"/>
                      <a:pt x="1090" y="4213"/>
                    </a:cubicBezTo>
                    <a:cubicBezTo>
                      <a:pt x="1267" y="4213"/>
                      <a:pt x="1444" y="4149"/>
                      <a:pt x="1592" y="4036"/>
                    </a:cubicBezTo>
                    <a:cubicBezTo>
                      <a:pt x="1946" y="3710"/>
                      <a:pt x="1826" y="3059"/>
                      <a:pt x="1797" y="2649"/>
                    </a:cubicBezTo>
                    <a:cubicBezTo>
                      <a:pt x="1797" y="2055"/>
                      <a:pt x="1741" y="1496"/>
                      <a:pt x="1649" y="937"/>
                    </a:cubicBezTo>
                    <a:cubicBezTo>
                      <a:pt x="1620" y="704"/>
                      <a:pt x="1564" y="463"/>
                      <a:pt x="1415" y="258"/>
                    </a:cubicBezTo>
                    <a:cubicBezTo>
                      <a:pt x="1271" y="94"/>
                      <a:pt x="1040" y="0"/>
                      <a:pt x="822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3905736" y="4458334"/>
                <a:ext cx="138098" cy="51237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444" extrusionOk="0">
                    <a:moveTo>
                      <a:pt x="1416" y="1"/>
                    </a:moveTo>
                    <a:cubicBezTo>
                      <a:pt x="1359" y="1"/>
                      <a:pt x="1267" y="1"/>
                      <a:pt x="1210" y="29"/>
                    </a:cubicBezTo>
                    <a:cubicBezTo>
                      <a:pt x="800" y="85"/>
                      <a:pt x="418" y="149"/>
                      <a:pt x="1" y="234"/>
                    </a:cubicBezTo>
                    <a:cubicBezTo>
                      <a:pt x="64" y="468"/>
                      <a:pt x="93" y="708"/>
                      <a:pt x="64" y="970"/>
                    </a:cubicBezTo>
                    <a:lnTo>
                      <a:pt x="64" y="1295"/>
                    </a:lnTo>
                    <a:cubicBezTo>
                      <a:pt x="93" y="1387"/>
                      <a:pt x="149" y="1444"/>
                      <a:pt x="241" y="1444"/>
                    </a:cubicBezTo>
                    <a:lnTo>
                      <a:pt x="3276" y="1444"/>
                    </a:lnTo>
                    <a:cubicBezTo>
                      <a:pt x="3389" y="1444"/>
                      <a:pt x="3510" y="1415"/>
                      <a:pt x="3658" y="1415"/>
                    </a:cubicBezTo>
                    <a:cubicBezTo>
                      <a:pt x="3743" y="1415"/>
                      <a:pt x="3863" y="1352"/>
                      <a:pt x="3863" y="1239"/>
                    </a:cubicBezTo>
                    <a:cubicBezTo>
                      <a:pt x="3892" y="736"/>
                      <a:pt x="2010" y="383"/>
                      <a:pt x="1684" y="149"/>
                    </a:cubicBezTo>
                    <a:cubicBezTo>
                      <a:pt x="1592" y="85"/>
                      <a:pt x="1507" y="29"/>
                      <a:pt x="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3531476" y="4605511"/>
                <a:ext cx="69084" cy="12897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5" extrusionOk="0">
                    <a:moveTo>
                      <a:pt x="993" y="0"/>
                    </a:moveTo>
                    <a:cubicBezTo>
                      <a:pt x="754" y="0"/>
                      <a:pt x="514" y="90"/>
                      <a:pt x="383" y="246"/>
                    </a:cubicBezTo>
                    <a:cubicBezTo>
                      <a:pt x="291" y="359"/>
                      <a:pt x="263" y="508"/>
                      <a:pt x="234" y="628"/>
                    </a:cubicBezTo>
                    <a:cubicBezTo>
                      <a:pt x="1" y="1597"/>
                      <a:pt x="234" y="2630"/>
                      <a:pt x="319" y="3634"/>
                    </a:cubicBezTo>
                    <a:cubicBezTo>
                      <a:pt x="708" y="3571"/>
                      <a:pt x="1090" y="3514"/>
                      <a:pt x="1472" y="3429"/>
                    </a:cubicBezTo>
                    <a:cubicBezTo>
                      <a:pt x="1501" y="3429"/>
                      <a:pt x="1557" y="3429"/>
                      <a:pt x="1593" y="3366"/>
                    </a:cubicBezTo>
                    <a:cubicBezTo>
                      <a:pt x="1621" y="3366"/>
                      <a:pt x="1621" y="3309"/>
                      <a:pt x="1621" y="3281"/>
                    </a:cubicBezTo>
                    <a:cubicBezTo>
                      <a:pt x="1677" y="2630"/>
                      <a:pt x="1734" y="2014"/>
                      <a:pt x="1798" y="1364"/>
                    </a:cubicBezTo>
                    <a:cubicBezTo>
                      <a:pt x="1826" y="1130"/>
                      <a:pt x="1946" y="656"/>
                      <a:pt x="1854" y="423"/>
                    </a:cubicBezTo>
                    <a:cubicBezTo>
                      <a:pt x="1734" y="210"/>
                      <a:pt x="1295" y="34"/>
                      <a:pt x="1090" y="5"/>
                    </a:cubicBezTo>
                    <a:cubicBezTo>
                      <a:pt x="1058" y="2"/>
                      <a:pt x="1026" y="0"/>
                      <a:pt x="993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591972" y="3683204"/>
                <a:ext cx="60782" cy="13093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690" extrusionOk="0">
                    <a:moveTo>
                      <a:pt x="206" y="1"/>
                    </a:moveTo>
                    <a:cubicBezTo>
                      <a:pt x="149" y="1"/>
                      <a:pt x="93" y="1"/>
                      <a:pt x="64" y="29"/>
                    </a:cubicBezTo>
                    <a:cubicBezTo>
                      <a:pt x="1" y="65"/>
                      <a:pt x="1" y="178"/>
                      <a:pt x="1" y="270"/>
                    </a:cubicBezTo>
                    <a:cubicBezTo>
                      <a:pt x="1" y="418"/>
                      <a:pt x="29" y="560"/>
                      <a:pt x="64" y="708"/>
                    </a:cubicBezTo>
                    <a:lnTo>
                      <a:pt x="64" y="829"/>
                    </a:lnTo>
                    <a:cubicBezTo>
                      <a:pt x="121" y="1154"/>
                      <a:pt x="64" y="1479"/>
                      <a:pt x="29" y="1798"/>
                    </a:cubicBezTo>
                    <a:cubicBezTo>
                      <a:pt x="29" y="1862"/>
                      <a:pt x="1" y="1946"/>
                      <a:pt x="1" y="1975"/>
                    </a:cubicBezTo>
                    <a:cubicBezTo>
                      <a:pt x="1" y="2152"/>
                      <a:pt x="1" y="2300"/>
                      <a:pt x="64" y="2477"/>
                    </a:cubicBezTo>
                    <a:cubicBezTo>
                      <a:pt x="121" y="2859"/>
                      <a:pt x="475" y="3630"/>
                      <a:pt x="949" y="3687"/>
                    </a:cubicBezTo>
                    <a:cubicBezTo>
                      <a:pt x="957" y="3689"/>
                      <a:pt x="965" y="3690"/>
                      <a:pt x="973" y="3690"/>
                    </a:cubicBezTo>
                    <a:cubicBezTo>
                      <a:pt x="1079" y="3690"/>
                      <a:pt x="1188" y="3532"/>
                      <a:pt x="1267" y="3453"/>
                    </a:cubicBezTo>
                    <a:cubicBezTo>
                      <a:pt x="1479" y="3184"/>
                      <a:pt x="1656" y="2859"/>
                      <a:pt x="1713" y="2505"/>
                    </a:cubicBezTo>
                    <a:cubicBezTo>
                      <a:pt x="1713" y="2328"/>
                      <a:pt x="1713" y="2152"/>
                      <a:pt x="1684" y="2010"/>
                    </a:cubicBezTo>
                    <a:cubicBezTo>
                      <a:pt x="1656" y="1741"/>
                      <a:pt x="1656" y="1508"/>
                      <a:pt x="1621" y="1267"/>
                    </a:cubicBezTo>
                    <a:cubicBezTo>
                      <a:pt x="1621" y="1154"/>
                      <a:pt x="1592" y="1034"/>
                      <a:pt x="1592" y="914"/>
                    </a:cubicBezTo>
                    <a:cubicBezTo>
                      <a:pt x="1536" y="708"/>
                      <a:pt x="1444" y="503"/>
                      <a:pt x="1302" y="355"/>
                    </a:cubicBezTo>
                    <a:cubicBezTo>
                      <a:pt x="1034" y="29"/>
                      <a:pt x="595" y="1"/>
                      <a:pt x="206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3591972" y="3690939"/>
                <a:ext cx="53508" cy="4353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27" extrusionOk="0">
                    <a:moveTo>
                      <a:pt x="681" y="1"/>
                    </a:moveTo>
                    <a:cubicBezTo>
                      <a:pt x="528" y="1"/>
                      <a:pt x="382" y="53"/>
                      <a:pt x="270" y="165"/>
                    </a:cubicBezTo>
                    <a:cubicBezTo>
                      <a:pt x="241" y="200"/>
                      <a:pt x="206" y="229"/>
                      <a:pt x="178" y="257"/>
                    </a:cubicBezTo>
                    <a:cubicBezTo>
                      <a:pt x="149" y="285"/>
                      <a:pt x="93" y="285"/>
                      <a:pt x="64" y="314"/>
                    </a:cubicBezTo>
                    <a:cubicBezTo>
                      <a:pt x="1" y="342"/>
                      <a:pt x="29" y="405"/>
                      <a:pt x="29" y="434"/>
                    </a:cubicBezTo>
                    <a:cubicBezTo>
                      <a:pt x="64" y="554"/>
                      <a:pt x="64" y="696"/>
                      <a:pt x="93" y="816"/>
                    </a:cubicBezTo>
                    <a:cubicBezTo>
                      <a:pt x="93" y="936"/>
                      <a:pt x="64" y="1085"/>
                      <a:pt x="64" y="1226"/>
                    </a:cubicBezTo>
                    <a:cubicBezTo>
                      <a:pt x="64" y="1226"/>
                      <a:pt x="736" y="1113"/>
                      <a:pt x="1005" y="1021"/>
                    </a:cubicBezTo>
                    <a:cubicBezTo>
                      <a:pt x="1154" y="993"/>
                      <a:pt x="1331" y="936"/>
                      <a:pt x="1508" y="872"/>
                    </a:cubicBezTo>
                    <a:lnTo>
                      <a:pt x="1508" y="788"/>
                    </a:lnTo>
                    <a:cubicBezTo>
                      <a:pt x="1508" y="696"/>
                      <a:pt x="1444" y="611"/>
                      <a:pt x="1416" y="519"/>
                    </a:cubicBezTo>
                    <a:cubicBezTo>
                      <a:pt x="1359" y="434"/>
                      <a:pt x="1331" y="377"/>
                      <a:pt x="1267" y="285"/>
                    </a:cubicBezTo>
                    <a:cubicBezTo>
                      <a:pt x="1182" y="200"/>
                      <a:pt x="1062" y="108"/>
                      <a:pt x="949" y="52"/>
                    </a:cubicBezTo>
                    <a:cubicBezTo>
                      <a:pt x="861" y="18"/>
                      <a:pt x="769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3646437" y="3627817"/>
                <a:ext cx="21893" cy="4715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29" extrusionOk="0">
                    <a:moveTo>
                      <a:pt x="213" y="0"/>
                    </a:moveTo>
                    <a:cubicBezTo>
                      <a:pt x="180" y="0"/>
                      <a:pt x="149" y="10"/>
                      <a:pt x="121" y="34"/>
                    </a:cubicBezTo>
                    <a:cubicBezTo>
                      <a:pt x="1" y="119"/>
                      <a:pt x="178" y="472"/>
                      <a:pt x="234" y="593"/>
                    </a:cubicBezTo>
                    <a:cubicBezTo>
                      <a:pt x="326" y="770"/>
                      <a:pt x="298" y="946"/>
                      <a:pt x="326" y="1123"/>
                    </a:cubicBezTo>
                    <a:cubicBezTo>
                      <a:pt x="326" y="1180"/>
                      <a:pt x="326" y="1237"/>
                      <a:pt x="355" y="1272"/>
                    </a:cubicBezTo>
                    <a:cubicBezTo>
                      <a:pt x="383" y="1300"/>
                      <a:pt x="439" y="1328"/>
                      <a:pt x="503" y="1328"/>
                    </a:cubicBezTo>
                    <a:cubicBezTo>
                      <a:pt x="560" y="1300"/>
                      <a:pt x="560" y="1237"/>
                      <a:pt x="588" y="1180"/>
                    </a:cubicBezTo>
                    <a:lnTo>
                      <a:pt x="588" y="918"/>
                    </a:lnTo>
                    <a:cubicBezTo>
                      <a:pt x="616" y="706"/>
                      <a:pt x="616" y="472"/>
                      <a:pt x="560" y="267"/>
                    </a:cubicBezTo>
                    <a:cubicBezTo>
                      <a:pt x="514" y="171"/>
                      <a:pt x="34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656975" y="3663724"/>
                <a:ext cx="19870" cy="2718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66" extrusionOk="0">
                    <a:moveTo>
                      <a:pt x="214" y="0"/>
                    </a:moveTo>
                    <a:cubicBezTo>
                      <a:pt x="122" y="0"/>
                      <a:pt x="37" y="58"/>
                      <a:pt x="1" y="196"/>
                    </a:cubicBezTo>
                    <a:lnTo>
                      <a:pt x="142" y="755"/>
                    </a:lnTo>
                    <a:cubicBezTo>
                      <a:pt x="167" y="762"/>
                      <a:pt x="189" y="765"/>
                      <a:pt x="211" y="765"/>
                    </a:cubicBezTo>
                    <a:cubicBezTo>
                      <a:pt x="299" y="765"/>
                      <a:pt x="372" y="715"/>
                      <a:pt x="440" y="670"/>
                    </a:cubicBezTo>
                    <a:cubicBezTo>
                      <a:pt x="532" y="550"/>
                      <a:pt x="560" y="401"/>
                      <a:pt x="532" y="260"/>
                    </a:cubicBezTo>
                    <a:cubicBezTo>
                      <a:pt x="479" y="105"/>
                      <a:pt x="339" y="0"/>
                      <a:pt x="214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3581683" y="3629165"/>
                <a:ext cx="84626" cy="10140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858" extrusionOk="0">
                    <a:moveTo>
                      <a:pt x="1958" y="1"/>
                    </a:moveTo>
                    <a:cubicBezTo>
                      <a:pt x="1709" y="1"/>
                      <a:pt x="1264" y="290"/>
                      <a:pt x="1062" y="314"/>
                    </a:cubicBezTo>
                    <a:cubicBezTo>
                      <a:pt x="850" y="378"/>
                      <a:pt x="496" y="434"/>
                      <a:pt x="319" y="583"/>
                    </a:cubicBezTo>
                    <a:cubicBezTo>
                      <a:pt x="1" y="937"/>
                      <a:pt x="57" y="1552"/>
                      <a:pt x="262" y="1998"/>
                    </a:cubicBezTo>
                    <a:cubicBezTo>
                      <a:pt x="291" y="2055"/>
                      <a:pt x="383" y="2260"/>
                      <a:pt x="411" y="2323"/>
                    </a:cubicBezTo>
                    <a:cubicBezTo>
                      <a:pt x="682" y="2729"/>
                      <a:pt x="1105" y="2858"/>
                      <a:pt x="1435" y="2858"/>
                    </a:cubicBezTo>
                    <a:cubicBezTo>
                      <a:pt x="1537" y="2858"/>
                      <a:pt x="1629" y="2846"/>
                      <a:pt x="1706" y="2826"/>
                    </a:cubicBezTo>
                    <a:cubicBezTo>
                      <a:pt x="2088" y="2734"/>
                      <a:pt x="2300" y="2408"/>
                      <a:pt x="2356" y="1970"/>
                    </a:cubicBezTo>
                    <a:cubicBezTo>
                      <a:pt x="2356" y="1906"/>
                      <a:pt x="2385" y="1644"/>
                      <a:pt x="2385" y="1552"/>
                    </a:cubicBezTo>
                    <a:cubicBezTo>
                      <a:pt x="2385" y="1057"/>
                      <a:pt x="2264" y="137"/>
                      <a:pt x="2059" y="24"/>
                    </a:cubicBezTo>
                    <a:cubicBezTo>
                      <a:pt x="2032" y="8"/>
                      <a:pt x="1997" y="1"/>
                      <a:pt x="1958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3573167" y="3610431"/>
                <a:ext cx="94171" cy="7685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166" extrusionOk="0">
                    <a:moveTo>
                      <a:pt x="1228" y="0"/>
                    </a:moveTo>
                    <a:cubicBezTo>
                      <a:pt x="1132" y="0"/>
                      <a:pt x="1037" y="7"/>
                      <a:pt x="948" y="22"/>
                    </a:cubicBezTo>
                    <a:cubicBezTo>
                      <a:pt x="708" y="78"/>
                      <a:pt x="474" y="198"/>
                      <a:pt x="297" y="404"/>
                    </a:cubicBezTo>
                    <a:cubicBezTo>
                      <a:pt x="92" y="665"/>
                      <a:pt x="0" y="1054"/>
                      <a:pt x="92" y="1408"/>
                    </a:cubicBezTo>
                    <a:cubicBezTo>
                      <a:pt x="120" y="1642"/>
                      <a:pt x="205" y="2024"/>
                      <a:pt x="474" y="2144"/>
                    </a:cubicBezTo>
                    <a:cubicBezTo>
                      <a:pt x="511" y="2158"/>
                      <a:pt x="546" y="2165"/>
                      <a:pt x="578" y="2165"/>
                    </a:cubicBezTo>
                    <a:cubicBezTo>
                      <a:pt x="674" y="2165"/>
                      <a:pt x="745" y="2100"/>
                      <a:pt x="771" y="1967"/>
                    </a:cubicBezTo>
                    <a:cubicBezTo>
                      <a:pt x="800" y="1790"/>
                      <a:pt x="771" y="1585"/>
                      <a:pt x="771" y="1373"/>
                    </a:cubicBezTo>
                    <a:cubicBezTo>
                      <a:pt x="771" y="1345"/>
                      <a:pt x="771" y="1345"/>
                      <a:pt x="800" y="1316"/>
                    </a:cubicBezTo>
                    <a:cubicBezTo>
                      <a:pt x="828" y="1288"/>
                      <a:pt x="856" y="1288"/>
                      <a:pt x="884" y="1288"/>
                    </a:cubicBezTo>
                    <a:cubicBezTo>
                      <a:pt x="1330" y="1231"/>
                      <a:pt x="1684" y="1019"/>
                      <a:pt x="2038" y="757"/>
                    </a:cubicBezTo>
                    <a:cubicBezTo>
                      <a:pt x="2122" y="842"/>
                      <a:pt x="2214" y="906"/>
                      <a:pt x="2328" y="934"/>
                    </a:cubicBezTo>
                    <a:cubicBezTo>
                      <a:pt x="2391" y="934"/>
                      <a:pt x="2476" y="934"/>
                      <a:pt x="2540" y="906"/>
                    </a:cubicBezTo>
                    <a:cubicBezTo>
                      <a:pt x="2625" y="878"/>
                      <a:pt x="2653" y="814"/>
                      <a:pt x="2625" y="729"/>
                    </a:cubicBezTo>
                    <a:cubicBezTo>
                      <a:pt x="2625" y="665"/>
                      <a:pt x="2596" y="609"/>
                      <a:pt x="2540" y="552"/>
                    </a:cubicBezTo>
                    <a:cubicBezTo>
                      <a:pt x="2448" y="404"/>
                      <a:pt x="2328" y="312"/>
                      <a:pt x="2214" y="227"/>
                    </a:cubicBezTo>
                    <a:cubicBezTo>
                      <a:pt x="2009" y="106"/>
                      <a:pt x="1769" y="50"/>
                      <a:pt x="1507" y="22"/>
                    </a:cubicBezTo>
                    <a:cubicBezTo>
                      <a:pt x="1419" y="7"/>
                      <a:pt x="1323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574125" y="3667876"/>
                <a:ext cx="29450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62" extrusionOk="0">
                    <a:moveTo>
                      <a:pt x="435" y="1"/>
                    </a:moveTo>
                    <a:cubicBezTo>
                      <a:pt x="73" y="1"/>
                      <a:pt x="0" y="551"/>
                      <a:pt x="242" y="787"/>
                    </a:cubicBezTo>
                    <a:cubicBezTo>
                      <a:pt x="290" y="837"/>
                      <a:pt x="349" y="862"/>
                      <a:pt x="410" y="862"/>
                    </a:cubicBezTo>
                    <a:cubicBezTo>
                      <a:pt x="494" y="862"/>
                      <a:pt x="583" y="816"/>
                      <a:pt x="652" y="730"/>
                    </a:cubicBezTo>
                    <a:lnTo>
                      <a:pt x="829" y="284"/>
                    </a:lnTo>
                    <a:cubicBezTo>
                      <a:pt x="744" y="171"/>
                      <a:pt x="681" y="51"/>
                      <a:pt x="567" y="23"/>
                    </a:cubicBezTo>
                    <a:cubicBezTo>
                      <a:pt x="520" y="8"/>
                      <a:pt x="476" y="1"/>
                      <a:pt x="435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3507384" y="4019214"/>
                <a:ext cx="479972" cy="645249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8185" extrusionOk="0">
                    <a:moveTo>
                      <a:pt x="2992" y="0"/>
                    </a:moveTo>
                    <a:cubicBezTo>
                      <a:pt x="2859" y="0"/>
                      <a:pt x="2725" y="8"/>
                      <a:pt x="2590" y="25"/>
                    </a:cubicBezTo>
                    <a:cubicBezTo>
                      <a:pt x="2003" y="81"/>
                      <a:pt x="1147" y="407"/>
                      <a:pt x="885" y="994"/>
                    </a:cubicBezTo>
                    <a:cubicBezTo>
                      <a:pt x="588" y="1673"/>
                      <a:pt x="383" y="2501"/>
                      <a:pt x="262" y="3237"/>
                    </a:cubicBezTo>
                    <a:cubicBezTo>
                      <a:pt x="29" y="4800"/>
                      <a:pt x="57" y="6300"/>
                      <a:pt x="86" y="7891"/>
                    </a:cubicBezTo>
                    <a:cubicBezTo>
                      <a:pt x="149" y="9342"/>
                      <a:pt x="1" y="11167"/>
                      <a:pt x="29" y="12638"/>
                    </a:cubicBezTo>
                    <a:cubicBezTo>
                      <a:pt x="57" y="14612"/>
                      <a:pt x="57" y="16147"/>
                      <a:pt x="206" y="18008"/>
                    </a:cubicBezTo>
                    <a:cubicBezTo>
                      <a:pt x="234" y="18093"/>
                      <a:pt x="765" y="18149"/>
                      <a:pt x="857" y="18149"/>
                    </a:cubicBezTo>
                    <a:cubicBezTo>
                      <a:pt x="1052" y="18164"/>
                      <a:pt x="1248" y="18169"/>
                      <a:pt x="1443" y="18169"/>
                    </a:cubicBezTo>
                    <a:cubicBezTo>
                      <a:pt x="1842" y="18169"/>
                      <a:pt x="2240" y="18149"/>
                      <a:pt x="2634" y="18149"/>
                    </a:cubicBezTo>
                    <a:cubicBezTo>
                      <a:pt x="2888" y="18149"/>
                      <a:pt x="3140" y="18157"/>
                      <a:pt x="3389" y="18185"/>
                    </a:cubicBezTo>
                    <a:cubicBezTo>
                      <a:pt x="3418" y="16324"/>
                      <a:pt x="3474" y="14471"/>
                      <a:pt x="3510" y="12610"/>
                    </a:cubicBezTo>
                    <a:cubicBezTo>
                      <a:pt x="3538" y="11315"/>
                      <a:pt x="3538" y="9985"/>
                      <a:pt x="3715" y="8691"/>
                    </a:cubicBezTo>
                    <a:cubicBezTo>
                      <a:pt x="3828" y="7573"/>
                      <a:pt x="3920" y="6448"/>
                      <a:pt x="4005" y="5359"/>
                    </a:cubicBezTo>
                    <a:cubicBezTo>
                      <a:pt x="4005" y="5154"/>
                      <a:pt x="3976" y="4885"/>
                      <a:pt x="4040" y="4708"/>
                    </a:cubicBezTo>
                    <a:cubicBezTo>
                      <a:pt x="4066" y="4590"/>
                      <a:pt x="4151" y="4556"/>
                      <a:pt x="4259" y="4556"/>
                    </a:cubicBezTo>
                    <a:cubicBezTo>
                      <a:pt x="4391" y="4556"/>
                      <a:pt x="4555" y="4608"/>
                      <a:pt x="4684" y="4623"/>
                    </a:cubicBezTo>
                    <a:cubicBezTo>
                      <a:pt x="5214" y="4743"/>
                      <a:pt x="5717" y="4920"/>
                      <a:pt x="6219" y="5062"/>
                    </a:cubicBezTo>
                    <a:cubicBezTo>
                      <a:pt x="7400" y="5479"/>
                      <a:pt x="8667" y="5805"/>
                      <a:pt x="9905" y="5946"/>
                    </a:cubicBezTo>
                    <a:cubicBezTo>
                      <a:pt x="9876" y="6010"/>
                      <a:pt x="9841" y="6066"/>
                      <a:pt x="9841" y="6123"/>
                    </a:cubicBezTo>
                    <a:lnTo>
                      <a:pt x="9841" y="6215"/>
                    </a:lnTo>
                    <a:cubicBezTo>
                      <a:pt x="9905" y="7043"/>
                      <a:pt x="9933" y="7835"/>
                      <a:pt x="9961" y="8663"/>
                    </a:cubicBezTo>
                    <a:cubicBezTo>
                      <a:pt x="9961" y="8896"/>
                      <a:pt x="10195" y="10757"/>
                      <a:pt x="10195" y="11344"/>
                    </a:cubicBezTo>
                    <a:cubicBezTo>
                      <a:pt x="10195" y="11429"/>
                      <a:pt x="10287" y="11492"/>
                      <a:pt x="10372" y="11492"/>
                    </a:cubicBezTo>
                    <a:cubicBezTo>
                      <a:pt x="10496" y="11454"/>
                      <a:pt x="10647" y="11443"/>
                      <a:pt x="10801" y="11443"/>
                    </a:cubicBezTo>
                    <a:cubicBezTo>
                      <a:pt x="11015" y="11443"/>
                      <a:pt x="11236" y="11464"/>
                      <a:pt x="11405" y="11464"/>
                    </a:cubicBezTo>
                    <a:cubicBezTo>
                      <a:pt x="11935" y="11429"/>
                      <a:pt x="12466" y="11400"/>
                      <a:pt x="12996" y="11344"/>
                    </a:cubicBezTo>
                    <a:cubicBezTo>
                      <a:pt x="13060" y="11344"/>
                      <a:pt x="13117" y="11315"/>
                      <a:pt x="13145" y="11287"/>
                    </a:cubicBezTo>
                    <a:cubicBezTo>
                      <a:pt x="13201" y="11252"/>
                      <a:pt x="13201" y="11195"/>
                      <a:pt x="13201" y="11139"/>
                    </a:cubicBezTo>
                    <a:cubicBezTo>
                      <a:pt x="13527" y="9221"/>
                      <a:pt x="13499" y="7425"/>
                      <a:pt x="13350" y="5451"/>
                    </a:cubicBezTo>
                    <a:cubicBezTo>
                      <a:pt x="13293" y="4651"/>
                      <a:pt x="13378" y="3442"/>
                      <a:pt x="12586" y="3003"/>
                    </a:cubicBezTo>
                    <a:cubicBezTo>
                      <a:pt x="11645" y="2409"/>
                      <a:pt x="10315" y="2267"/>
                      <a:pt x="9226" y="1998"/>
                    </a:cubicBezTo>
                    <a:cubicBezTo>
                      <a:pt x="8370" y="1765"/>
                      <a:pt x="7514" y="1560"/>
                      <a:pt x="6693" y="1234"/>
                    </a:cubicBezTo>
                    <a:cubicBezTo>
                      <a:pt x="6014" y="966"/>
                      <a:pt x="5391" y="640"/>
                      <a:pt x="4712" y="378"/>
                    </a:cubicBezTo>
                    <a:cubicBezTo>
                      <a:pt x="4162" y="159"/>
                      <a:pt x="3589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3470732" y="3752251"/>
                <a:ext cx="313807" cy="326404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99" extrusionOk="0">
                    <a:moveTo>
                      <a:pt x="3418" y="0"/>
                    </a:moveTo>
                    <a:cubicBezTo>
                      <a:pt x="3036" y="121"/>
                      <a:pt x="2654" y="92"/>
                      <a:pt x="2243" y="149"/>
                    </a:cubicBezTo>
                    <a:cubicBezTo>
                      <a:pt x="1975" y="177"/>
                      <a:pt x="1741" y="269"/>
                      <a:pt x="1444" y="298"/>
                    </a:cubicBezTo>
                    <a:cubicBezTo>
                      <a:pt x="913" y="418"/>
                      <a:pt x="439" y="800"/>
                      <a:pt x="206" y="1302"/>
                    </a:cubicBezTo>
                    <a:cubicBezTo>
                      <a:pt x="86" y="1536"/>
                      <a:pt x="1" y="1769"/>
                      <a:pt x="1" y="2038"/>
                    </a:cubicBezTo>
                    <a:cubicBezTo>
                      <a:pt x="1" y="2243"/>
                      <a:pt x="29" y="2476"/>
                      <a:pt x="57" y="2682"/>
                    </a:cubicBezTo>
                    <a:cubicBezTo>
                      <a:pt x="178" y="3453"/>
                      <a:pt x="206" y="4309"/>
                      <a:pt x="503" y="5016"/>
                    </a:cubicBezTo>
                    <a:cubicBezTo>
                      <a:pt x="616" y="5334"/>
                      <a:pt x="828" y="5632"/>
                      <a:pt x="1034" y="5929"/>
                    </a:cubicBezTo>
                    <a:cubicBezTo>
                      <a:pt x="1119" y="6077"/>
                      <a:pt x="1211" y="6219"/>
                      <a:pt x="1324" y="6339"/>
                    </a:cubicBezTo>
                    <a:cubicBezTo>
                      <a:pt x="1383" y="6366"/>
                      <a:pt x="1567" y="6547"/>
                      <a:pt x="1636" y="6547"/>
                    </a:cubicBezTo>
                    <a:cubicBezTo>
                      <a:pt x="1641" y="6547"/>
                      <a:pt x="1645" y="6546"/>
                      <a:pt x="1649" y="6544"/>
                    </a:cubicBezTo>
                    <a:lnTo>
                      <a:pt x="1677" y="6544"/>
                    </a:lnTo>
                    <a:cubicBezTo>
                      <a:pt x="1621" y="6898"/>
                      <a:pt x="1593" y="7315"/>
                      <a:pt x="1501" y="7697"/>
                    </a:cubicBezTo>
                    <a:cubicBezTo>
                      <a:pt x="1472" y="7931"/>
                      <a:pt x="1324" y="8284"/>
                      <a:pt x="1472" y="8518"/>
                    </a:cubicBezTo>
                    <a:cubicBezTo>
                      <a:pt x="1593" y="8730"/>
                      <a:pt x="1946" y="8787"/>
                      <a:pt x="2151" y="8815"/>
                    </a:cubicBezTo>
                    <a:cubicBezTo>
                      <a:pt x="2774" y="8935"/>
                      <a:pt x="3389" y="8992"/>
                      <a:pt x="4040" y="9084"/>
                    </a:cubicBezTo>
                    <a:cubicBezTo>
                      <a:pt x="4571" y="9140"/>
                      <a:pt x="5116" y="9199"/>
                      <a:pt x="5657" y="9199"/>
                    </a:cubicBezTo>
                    <a:cubicBezTo>
                      <a:pt x="6198" y="9199"/>
                      <a:pt x="6736" y="9140"/>
                      <a:pt x="7252" y="8964"/>
                    </a:cubicBezTo>
                    <a:cubicBezTo>
                      <a:pt x="7401" y="8907"/>
                      <a:pt x="7577" y="8843"/>
                      <a:pt x="7691" y="8730"/>
                    </a:cubicBezTo>
                    <a:cubicBezTo>
                      <a:pt x="7988" y="8433"/>
                      <a:pt x="7811" y="7697"/>
                      <a:pt x="7811" y="7315"/>
                    </a:cubicBezTo>
                    <a:cubicBezTo>
                      <a:pt x="7811" y="7223"/>
                      <a:pt x="7811" y="6693"/>
                      <a:pt x="7662" y="6693"/>
                    </a:cubicBezTo>
                    <a:cubicBezTo>
                      <a:pt x="7811" y="6693"/>
                      <a:pt x="7959" y="6664"/>
                      <a:pt x="8080" y="6608"/>
                    </a:cubicBezTo>
                    <a:cubicBezTo>
                      <a:pt x="8341" y="6431"/>
                      <a:pt x="8490" y="6106"/>
                      <a:pt x="8575" y="5780"/>
                    </a:cubicBezTo>
                    <a:cubicBezTo>
                      <a:pt x="8723" y="5306"/>
                      <a:pt x="8844" y="4776"/>
                      <a:pt x="8815" y="4273"/>
                    </a:cubicBezTo>
                    <a:cubicBezTo>
                      <a:pt x="8787" y="3920"/>
                      <a:pt x="8723" y="3601"/>
                      <a:pt x="8639" y="3276"/>
                    </a:cubicBezTo>
                    <a:cubicBezTo>
                      <a:pt x="8490" y="2653"/>
                      <a:pt x="8221" y="2094"/>
                      <a:pt x="7959" y="1564"/>
                    </a:cubicBezTo>
                    <a:cubicBezTo>
                      <a:pt x="7867" y="1387"/>
                      <a:pt x="7783" y="1210"/>
                      <a:pt x="7662" y="1062"/>
                    </a:cubicBezTo>
                    <a:cubicBezTo>
                      <a:pt x="7309" y="595"/>
                      <a:pt x="6870" y="241"/>
                      <a:pt x="6276" y="149"/>
                    </a:cubicBezTo>
                    <a:cubicBezTo>
                      <a:pt x="5894" y="92"/>
                      <a:pt x="5483" y="121"/>
                      <a:pt x="5101" y="29"/>
                    </a:cubicBezTo>
                    <a:cubicBezTo>
                      <a:pt x="5073" y="418"/>
                      <a:pt x="4719" y="708"/>
                      <a:pt x="4366" y="708"/>
                    </a:cubicBezTo>
                    <a:cubicBezTo>
                      <a:pt x="4012" y="708"/>
                      <a:pt x="3623" y="651"/>
                      <a:pt x="3481" y="326"/>
                    </a:cubicBezTo>
                    <a:cubicBezTo>
                      <a:pt x="3446" y="241"/>
                      <a:pt x="3418" y="121"/>
                      <a:pt x="3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3514658" y="3905638"/>
                <a:ext cx="1684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2399" extrusionOk="0">
                    <a:moveTo>
                      <a:pt x="2468" y="0"/>
                    </a:moveTo>
                    <a:cubicBezTo>
                      <a:pt x="2068" y="0"/>
                      <a:pt x="1674" y="36"/>
                      <a:pt x="1295" y="163"/>
                    </a:cubicBezTo>
                    <a:cubicBezTo>
                      <a:pt x="652" y="396"/>
                      <a:pt x="29" y="955"/>
                      <a:pt x="29" y="1662"/>
                    </a:cubicBezTo>
                    <a:cubicBezTo>
                      <a:pt x="1" y="2313"/>
                      <a:pt x="737" y="2398"/>
                      <a:pt x="1211" y="2398"/>
                    </a:cubicBezTo>
                    <a:cubicBezTo>
                      <a:pt x="1593" y="2370"/>
                      <a:pt x="2003" y="2285"/>
                      <a:pt x="2385" y="2193"/>
                    </a:cubicBezTo>
                    <a:cubicBezTo>
                      <a:pt x="3064" y="2016"/>
                      <a:pt x="3771" y="1839"/>
                      <a:pt x="4479" y="1634"/>
                    </a:cubicBezTo>
                    <a:cubicBezTo>
                      <a:pt x="4571" y="1634"/>
                      <a:pt x="4656" y="1606"/>
                      <a:pt x="4748" y="1577"/>
                    </a:cubicBezTo>
                    <a:cubicBezTo>
                      <a:pt x="4479" y="1365"/>
                      <a:pt x="4245" y="1132"/>
                      <a:pt x="4012" y="927"/>
                    </a:cubicBezTo>
                    <a:cubicBezTo>
                      <a:pt x="3835" y="750"/>
                      <a:pt x="3623" y="601"/>
                      <a:pt x="3446" y="424"/>
                    </a:cubicBezTo>
                    <a:cubicBezTo>
                      <a:pt x="3305" y="247"/>
                      <a:pt x="3156" y="99"/>
                      <a:pt x="2951" y="14"/>
                    </a:cubicBezTo>
                    <a:cubicBezTo>
                      <a:pt x="2789" y="6"/>
                      <a:pt x="2628" y="0"/>
                      <a:pt x="2468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3625609" y="3907128"/>
                <a:ext cx="169464" cy="7887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223" extrusionOk="0">
                    <a:moveTo>
                      <a:pt x="1" y="0"/>
                    </a:moveTo>
                    <a:cubicBezTo>
                      <a:pt x="114" y="85"/>
                      <a:pt x="206" y="177"/>
                      <a:pt x="291" y="262"/>
                    </a:cubicBezTo>
                    <a:cubicBezTo>
                      <a:pt x="468" y="439"/>
                      <a:pt x="644" y="616"/>
                      <a:pt x="850" y="793"/>
                    </a:cubicBezTo>
                    <a:cubicBezTo>
                      <a:pt x="1147" y="1061"/>
                      <a:pt x="1444" y="1323"/>
                      <a:pt x="1734" y="1592"/>
                    </a:cubicBezTo>
                    <a:cubicBezTo>
                      <a:pt x="2088" y="1535"/>
                      <a:pt x="2441" y="1443"/>
                      <a:pt x="2767" y="1387"/>
                    </a:cubicBezTo>
                    <a:cubicBezTo>
                      <a:pt x="2964" y="1348"/>
                      <a:pt x="3161" y="1323"/>
                      <a:pt x="3338" y="1323"/>
                    </a:cubicBezTo>
                    <a:cubicBezTo>
                      <a:pt x="3453" y="1323"/>
                      <a:pt x="3559" y="1333"/>
                      <a:pt x="3651" y="1359"/>
                    </a:cubicBezTo>
                    <a:cubicBezTo>
                      <a:pt x="3828" y="1415"/>
                      <a:pt x="3976" y="1500"/>
                      <a:pt x="4068" y="1649"/>
                    </a:cubicBezTo>
                    <a:cubicBezTo>
                      <a:pt x="4125" y="1712"/>
                      <a:pt x="4182" y="1769"/>
                      <a:pt x="4182" y="1825"/>
                    </a:cubicBezTo>
                    <a:cubicBezTo>
                      <a:pt x="4210" y="1946"/>
                      <a:pt x="4153" y="2066"/>
                      <a:pt x="4125" y="2151"/>
                    </a:cubicBezTo>
                    <a:cubicBezTo>
                      <a:pt x="4125" y="2179"/>
                      <a:pt x="4125" y="2179"/>
                      <a:pt x="4153" y="2179"/>
                    </a:cubicBezTo>
                    <a:cubicBezTo>
                      <a:pt x="4153" y="2199"/>
                      <a:pt x="4167" y="2222"/>
                      <a:pt x="4185" y="2222"/>
                    </a:cubicBezTo>
                    <a:cubicBezTo>
                      <a:pt x="4193" y="2222"/>
                      <a:pt x="4201" y="2218"/>
                      <a:pt x="4210" y="2207"/>
                    </a:cubicBezTo>
                    <a:cubicBezTo>
                      <a:pt x="4468" y="2207"/>
                      <a:pt x="4572" y="1876"/>
                      <a:pt x="4571" y="1636"/>
                    </a:cubicBezTo>
                    <a:lnTo>
                      <a:pt x="4571" y="1636"/>
                    </a:lnTo>
                    <a:cubicBezTo>
                      <a:pt x="4583" y="1728"/>
                      <a:pt x="4607" y="1830"/>
                      <a:pt x="4627" y="1917"/>
                    </a:cubicBezTo>
                    <a:cubicBezTo>
                      <a:pt x="4627" y="1974"/>
                      <a:pt x="4564" y="2151"/>
                      <a:pt x="4627" y="2179"/>
                    </a:cubicBezTo>
                    <a:cubicBezTo>
                      <a:pt x="4636" y="2187"/>
                      <a:pt x="4644" y="2191"/>
                      <a:pt x="4651" y="2191"/>
                    </a:cubicBezTo>
                    <a:cubicBezTo>
                      <a:pt x="4670" y="2191"/>
                      <a:pt x="4684" y="2171"/>
                      <a:pt x="4684" y="2151"/>
                    </a:cubicBezTo>
                    <a:cubicBezTo>
                      <a:pt x="4776" y="2031"/>
                      <a:pt x="4776" y="1854"/>
                      <a:pt x="4776" y="1741"/>
                    </a:cubicBezTo>
                    <a:cubicBezTo>
                      <a:pt x="4776" y="1323"/>
                      <a:pt x="4656" y="941"/>
                      <a:pt x="4422" y="651"/>
                    </a:cubicBezTo>
                    <a:cubicBezTo>
                      <a:pt x="4182" y="382"/>
                      <a:pt x="3856" y="177"/>
                      <a:pt x="3502" y="149"/>
                    </a:cubicBezTo>
                    <a:cubicBezTo>
                      <a:pt x="3309" y="126"/>
                      <a:pt x="3112" y="119"/>
                      <a:pt x="2913" y="119"/>
                    </a:cubicBezTo>
                    <a:cubicBezTo>
                      <a:pt x="2676" y="119"/>
                      <a:pt x="2436" y="128"/>
                      <a:pt x="2194" y="128"/>
                    </a:cubicBezTo>
                    <a:cubicBezTo>
                      <a:pt x="2081" y="128"/>
                      <a:pt x="1968" y="126"/>
                      <a:pt x="1854" y="121"/>
                    </a:cubicBezTo>
                    <a:cubicBezTo>
                      <a:pt x="1239" y="57"/>
                      <a:pt x="616" y="29"/>
                      <a:pt x="1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3781231" y="3945767"/>
                <a:ext cx="7593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60" extrusionOk="0">
                    <a:moveTo>
                      <a:pt x="1" y="1"/>
                    </a:moveTo>
                    <a:cubicBezTo>
                      <a:pt x="1" y="29"/>
                      <a:pt x="36" y="57"/>
                      <a:pt x="36" y="93"/>
                    </a:cubicBezTo>
                    <a:cubicBezTo>
                      <a:pt x="64" y="121"/>
                      <a:pt x="93" y="149"/>
                      <a:pt x="93" y="206"/>
                    </a:cubicBezTo>
                    <a:lnTo>
                      <a:pt x="93" y="270"/>
                    </a:lnTo>
                    <a:cubicBezTo>
                      <a:pt x="121" y="354"/>
                      <a:pt x="149" y="446"/>
                      <a:pt x="149" y="560"/>
                    </a:cubicBezTo>
                    <a:lnTo>
                      <a:pt x="213" y="560"/>
                    </a:lnTo>
                    <a:cubicBezTo>
                      <a:pt x="213" y="446"/>
                      <a:pt x="178" y="354"/>
                      <a:pt x="149" y="234"/>
                    </a:cubicBezTo>
                    <a:lnTo>
                      <a:pt x="149" y="178"/>
                    </a:lnTo>
                    <a:cubicBezTo>
                      <a:pt x="121" y="121"/>
                      <a:pt x="121" y="93"/>
                      <a:pt x="93" y="57"/>
                    </a:cubicBezTo>
                    <a:cubicBezTo>
                      <a:pt x="64" y="29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3774951" y="3946796"/>
                <a:ext cx="8587" cy="399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25" extrusionOk="0">
                    <a:moveTo>
                      <a:pt x="65" y="0"/>
                    </a:moveTo>
                    <a:lnTo>
                      <a:pt x="1" y="28"/>
                    </a:lnTo>
                    <a:cubicBezTo>
                      <a:pt x="1" y="64"/>
                      <a:pt x="36" y="92"/>
                      <a:pt x="36" y="120"/>
                    </a:cubicBezTo>
                    <a:cubicBezTo>
                      <a:pt x="65" y="149"/>
                      <a:pt x="65" y="177"/>
                      <a:pt x="93" y="241"/>
                    </a:cubicBezTo>
                    <a:cubicBezTo>
                      <a:pt x="178" y="531"/>
                      <a:pt x="149" y="828"/>
                      <a:pt x="1" y="1089"/>
                    </a:cubicBezTo>
                    <a:lnTo>
                      <a:pt x="36" y="1125"/>
                    </a:lnTo>
                    <a:cubicBezTo>
                      <a:pt x="213" y="856"/>
                      <a:pt x="241" y="531"/>
                      <a:pt x="149" y="241"/>
                    </a:cubicBezTo>
                    <a:cubicBezTo>
                      <a:pt x="121" y="177"/>
                      <a:pt x="121" y="120"/>
                      <a:pt x="93" y="92"/>
                    </a:cubicBezTo>
                    <a:cubicBezTo>
                      <a:pt x="93" y="64"/>
                      <a:pt x="65" y="2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28212" y="3890948"/>
                <a:ext cx="252068" cy="102509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2889" extrusionOk="0">
                    <a:moveTo>
                      <a:pt x="1566" y="0"/>
                    </a:moveTo>
                    <a:cubicBezTo>
                      <a:pt x="1198" y="0"/>
                      <a:pt x="836" y="69"/>
                      <a:pt x="503" y="251"/>
                    </a:cubicBezTo>
                    <a:cubicBezTo>
                      <a:pt x="326" y="336"/>
                      <a:pt x="206" y="456"/>
                      <a:pt x="121" y="605"/>
                    </a:cubicBezTo>
                    <a:cubicBezTo>
                      <a:pt x="57" y="690"/>
                      <a:pt x="29" y="782"/>
                      <a:pt x="1" y="867"/>
                    </a:cubicBezTo>
                    <a:lnTo>
                      <a:pt x="1" y="1072"/>
                    </a:lnTo>
                    <a:lnTo>
                      <a:pt x="1" y="1192"/>
                    </a:lnTo>
                    <a:cubicBezTo>
                      <a:pt x="121" y="1107"/>
                      <a:pt x="178" y="1015"/>
                      <a:pt x="298" y="959"/>
                    </a:cubicBezTo>
                    <a:cubicBezTo>
                      <a:pt x="475" y="867"/>
                      <a:pt x="623" y="782"/>
                      <a:pt x="800" y="690"/>
                    </a:cubicBezTo>
                    <a:lnTo>
                      <a:pt x="885" y="690"/>
                    </a:lnTo>
                    <a:cubicBezTo>
                      <a:pt x="1713" y="1072"/>
                      <a:pt x="2569" y="1461"/>
                      <a:pt x="3305" y="1991"/>
                    </a:cubicBezTo>
                    <a:cubicBezTo>
                      <a:pt x="3453" y="2076"/>
                      <a:pt x="3566" y="2168"/>
                      <a:pt x="3715" y="2253"/>
                    </a:cubicBezTo>
                    <a:cubicBezTo>
                      <a:pt x="3771" y="2281"/>
                      <a:pt x="3835" y="2345"/>
                      <a:pt x="3892" y="2373"/>
                    </a:cubicBezTo>
                    <a:cubicBezTo>
                      <a:pt x="4069" y="2487"/>
                      <a:pt x="4274" y="2550"/>
                      <a:pt x="4479" y="2663"/>
                    </a:cubicBezTo>
                    <a:cubicBezTo>
                      <a:pt x="4811" y="2822"/>
                      <a:pt x="5160" y="2888"/>
                      <a:pt x="5511" y="2888"/>
                    </a:cubicBezTo>
                    <a:cubicBezTo>
                      <a:pt x="5817" y="2888"/>
                      <a:pt x="6124" y="2838"/>
                      <a:pt x="6424" y="2755"/>
                    </a:cubicBezTo>
                    <a:cubicBezTo>
                      <a:pt x="7103" y="2579"/>
                      <a:pt x="6955" y="1843"/>
                      <a:pt x="6545" y="1425"/>
                    </a:cubicBezTo>
                    <a:cubicBezTo>
                      <a:pt x="6311" y="1135"/>
                      <a:pt x="5929" y="987"/>
                      <a:pt x="5575" y="838"/>
                    </a:cubicBezTo>
                    <a:cubicBezTo>
                      <a:pt x="4719" y="541"/>
                      <a:pt x="3835" y="456"/>
                      <a:pt x="2979" y="251"/>
                    </a:cubicBezTo>
                    <a:cubicBezTo>
                      <a:pt x="2528" y="115"/>
                      <a:pt x="2042" y="0"/>
                      <a:pt x="1566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3551311" y="3911386"/>
                <a:ext cx="8338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6" extrusionOk="0">
                    <a:moveTo>
                      <a:pt x="1" y="1"/>
                    </a:moveTo>
                    <a:lnTo>
                      <a:pt x="1" y="57"/>
                    </a:lnTo>
                    <a:cubicBezTo>
                      <a:pt x="29" y="85"/>
                      <a:pt x="57" y="85"/>
                      <a:pt x="86" y="114"/>
                    </a:cubicBezTo>
                    <a:cubicBezTo>
                      <a:pt x="149" y="142"/>
                      <a:pt x="178" y="177"/>
                      <a:pt x="234" y="206"/>
                    </a:cubicBezTo>
                    <a:lnTo>
                      <a:pt x="234" y="142"/>
                    </a:lnTo>
                    <a:cubicBezTo>
                      <a:pt x="206" y="114"/>
                      <a:pt x="178" y="114"/>
                      <a:pt x="114" y="85"/>
                    </a:cubicBezTo>
                    <a:cubicBezTo>
                      <a:pt x="86" y="57"/>
                      <a:pt x="57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522961" y="3966595"/>
                <a:ext cx="7309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99" extrusionOk="0">
                    <a:moveTo>
                      <a:pt x="0" y="1"/>
                    </a:moveTo>
                    <a:cubicBezTo>
                      <a:pt x="0" y="121"/>
                      <a:pt x="92" y="241"/>
                      <a:pt x="205" y="298"/>
                    </a:cubicBezTo>
                    <a:lnTo>
                      <a:pt x="205" y="241"/>
                    </a:lnTo>
                    <a:cubicBezTo>
                      <a:pt x="121" y="213"/>
                      <a:pt x="64" y="12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753130" y="3974152"/>
                <a:ext cx="13590" cy="9296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62" extrusionOk="0">
                    <a:moveTo>
                      <a:pt x="354" y="0"/>
                    </a:moveTo>
                    <a:cubicBezTo>
                      <a:pt x="262" y="85"/>
                      <a:pt x="149" y="177"/>
                      <a:pt x="0" y="205"/>
                    </a:cubicBezTo>
                    <a:lnTo>
                      <a:pt x="0" y="262"/>
                    </a:lnTo>
                    <a:cubicBezTo>
                      <a:pt x="149" y="234"/>
                      <a:pt x="298" y="142"/>
                      <a:pt x="382" y="28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3740569" y="3983413"/>
                <a:ext cx="8338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93" extrusionOk="0">
                    <a:moveTo>
                      <a:pt x="206" y="1"/>
                    </a:moveTo>
                    <a:lnTo>
                      <a:pt x="1" y="29"/>
                    </a:lnTo>
                    <a:lnTo>
                      <a:pt x="1" y="93"/>
                    </a:lnTo>
                    <a:lnTo>
                      <a:pt x="234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3445647" y="4709330"/>
                <a:ext cx="162191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593" extrusionOk="0">
                    <a:moveTo>
                      <a:pt x="2682" y="1"/>
                    </a:moveTo>
                    <a:cubicBezTo>
                      <a:pt x="2384" y="206"/>
                      <a:pt x="2066" y="383"/>
                      <a:pt x="1712" y="532"/>
                    </a:cubicBezTo>
                    <a:cubicBezTo>
                      <a:pt x="1444" y="616"/>
                      <a:pt x="1238" y="737"/>
                      <a:pt x="970" y="885"/>
                    </a:cubicBezTo>
                    <a:cubicBezTo>
                      <a:pt x="736" y="998"/>
                      <a:pt x="0" y="1267"/>
                      <a:pt x="616" y="1501"/>
                    </a:cubicBezTo>
                    <a:cubicBezTo>
                      <a:pt x="856" y="1593"/>
                      <a:pt x="1118" y="1593"/>
                      <a:pt x="1359" y="1593"/>
                    </a:cubicBezTo>
                    <a:cubicBezTo>
                      <a:pt x="2094" y="1564"/>
                      <a:pt x="2858" y="1444"/>
                      <a:pt x="3622" y="1388"/>
                    </a:cubicBezTo>
                    <a:lnTo>
                      <a:pt x="3976" y="1388"/>
                    </a:lnTo>
                    <a:cubicBezTo>
                      <a:pt x="4040" y="1352"/>
                      <a:pt x="4125" y="1352"/>
                      <a:pt x="4217" y="1352"/>
                    </a:cubicBezTo>
                    <a:lnTo>
                      <a:pt x="4245" y="1352"/>
                    </a:lnTo>
                    <a:cubicBezTo>
                      <a:pt x="4570" y="1267"/>
                      <a:pt x="4245" y="114"/>
                      <a:pt x="4012" y="114"/>
                    </a:cubicBezTo>
                    <a:cubicBezTo>
                      <a:pt x="3901" y="123"/>
                      <a:pt x="3792" y="127"/>
                      <a:pt x="3682" y="127"/>
                    </a:cubicBezTo>
                    <a:cubicBezTo>
                      <a:pt x="3349" y="127"/>
                      <a:pt x="3017" y="86"/>
                      <a:pt x="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3695650" y="3828572"/>
                <a:ext cx="17848" cy="8161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00" extrusionOk="0">
                    <a:moveTo>
                      <a:pt x="0" y="0"/>
                    </a:moveTo>
                    <a:cubicBezTo>
                      <a:pt x="234" y="651"/>
                      <a:pt x="382" y="1415"/>
                      <a:pt x="439" y="2299"/>
                    </a:cubicBezTo>
                    <a:lnTo>
                      <a:pt x="503" y="2299"/>
                    </a:lnTo>
                    <a:cubicBezTo>
                      <a:pt x="439" y="1415"/>
                      <a:pt x="290" y="651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3544037" y="3828572"/>
                <a:ext cx="13590" cy="650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33" extrusionOk="0">
                    <a:moveTo>
                      <a:pt x="1" y="0"/>
                    </a:moveTo>
                    <a:lnTo>
                      <a:pt x="319" y="1832"/>
                    </a:lnTo>
                    <a:lnTo>
                      <a:pt x="383" y="18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586721" y="3674937"/>
                <a:ext cx="13838" cy="1259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5" extrusionOk="0">
                    <a:moveTo>
                      <a:pt x="0" y="0"/>
                    </a:moveTo>
                    <a:lnTo>
                      <a:pt x="0" y="57"/>
                    </a:lnTo>
                    <a:cubicBezTo>
                      <a:pt x="92" y="57"/>
                      <a:pt x="177" y="85"/>
                      <a:pt x="241" y="149"/>
                    </a:cubicBezTo>
                    <a:cubicBezTo>
                      <a:pt x="297" y="177"/>
                      <a:pt x="326" y="262"/>
                      <a:pt x="326" y="354"/>
                    </a:cubicBezTo>
                    <a:lnTo>
                      <a:pt x="389" y="354"/>
                    </a:lnTo>
                    <a:cubicBezTo>
                      <a:pt x="389" y="262"/>
                      <a:pt x="354" y="149"/>
                      <a:pt x="269" y="85"/>
                    </a:cubicBezTo>
                    <a:cubicBezTo>
                      <a:pt x="212" y="29"/>
                      <a:pt x="92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3925144" y="4127255"/>
                <a:ext cx="51911" cy="5262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83" extrusionOk="0">
                    <a:moveTo>
                      <a:pt x="709" y="1"/>
                    </a:moveTo>
                    <a:cubicBezTo>
                      <a:pt x="298" y="1"/>
                      <a:pt x="1" y="584"/>
                      <a:pt x="487" y="1168"/>
                    </a:cubicBezTo>
                    <a:cubicBezTo>
                      <a:pt x="630" y="1335"/>
                      <a:pt x="835" y="1483"/>
                      <a:pt x="1047" y="1483"/>
                    </a:cubicBezTo>
                    <a:cubicBezTo>
                      <a:pt x="1096" y="1483"/>
                      <a:pt x="1145" y="1475"/>
                      <a:pt x="1194" y="1458"/>
                    </a:cubicBezTo>
                    <a:cubicBezTo>
                      <a:pt x="1343" y="1401"/>
                      <a:pt x="1427" y="1224"/>
                      <a:pt x="1463" y="1048"/>
                    </a:cubicBezTo>
                    <a:cubicBezTo>
                      <a:pt x="1463" y="871"/>
                      <a:pt x="1399" y="694"/>
                      <a:pt x="1343" y="545"/>
                    </a:cubicBezTo>
                    <a:cubicBezTo>
                      <a:pt x="1162" y="156"/>
                      <a:pt x="920" y="1"/>
                      <a:pt x="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3549040" y="4340074"/>
                <a:ext cx="51982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35" extrusionOk="0">
                    <a:moveTo>
                      <a:pt x="850" y="0"/>
                    </a:moveTo>
                    <a:cubicBezTo>
                      <a:pt x="431" y="0"/>
                      <a:pt x="146" y="485"/>
                      <a:pt x="36" y="829"/>
                    </a:cubicBezTo>
                    <a:cubicBezTo>
                      <a:pt x="36" y="858"/>
                      <a:pt x="1" y="886"/>
                      <a:pt x="1" y="886"/>
                    </a:cubicBezTo>
                    <a:lnTo>
                      <a:pt x="1" y="942"/>
                    </a:lnTo>
                    <a:cubicBezTo>
                      <a:pt x="1" y="1006"/>
                      <a:pt x="36" y="1034"/>
                      <a:pt x="65" y="1091"/>
                    </a:cubicBezTo>
                    <a:cubicBezTo>
                      <a:pt x="150" y="1268"/>
                      <a:pt x="298" y="1388"/>
                      <a:pt x="503" y="1416"/>
                    </a:cubicBezTo>
                    <a:cubicBezTo>
                      <a:pt x="550" y="1429"/>
                      <a:pt x="595" y="1435"/>
                      <a:pt x="639" y="1435"/>
                    </a:cubicBezTo>
                    <a:cubicBezTo>
                      <a:pt x="1127" y="1435"/>
                      <a:pt x="1465" y="727"/>
                      <a:pt x="1303" y="299"/>
                    </a:cubicBezTo>
                    <a:cubicBezTo>
                      <a:pt x="1239" y="150"/>
                      <a:pt x="1062" y="30"/>
                      <a:pt x="885" y="2"/>
                    </a:cubicBezTo>
                    <a:cubicBezTo>
                      <a:pt x="873" y="1"/>
                      <a:pt x="862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3973754" y="4462343"/>
                <a:ext cx="36689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52" extrusionOk="0">
                    <a:moveTo>
                      <a:pt x="234" y="1"/>
                    </a:moveTo>
                    <a:cubicBezTo>
                      <a:pt x="149" y="93"/>
                      <a:pt x="93" y="178"/>
                      <a:pt x="57" y="270"/>
                    </a:cubicBezTo>
                    <a:cubicBezTo>
                      <a:pt x="1" y="390"/>
                      <a:pt x="29" y="446"/>
                      <a:pt x="93" y="475"/>
                    </a:cubicBezTo>
                    <a:cubicBezTo>
                      <a:pt x="121" y="489"/>
                      <a:pt x="149" y="496"/>
                      <a:pt x="179" y="496"/>
                    </a:cubicBezTo>
                    <a:cubicBezTo>
                      <a:pt x="208" y="496"/>
                      <a:pt x="238" y="489"/>
                      <a:pt x="270" y="475"/>
                    </a:cubicBezTo>
                    <a:cubicBezTo>
                      <a:pt x="298" y="446"/>
                      <a:pt x="355" y="418"/>
                      <a:pt x="383" y="390"/>
                    </a:cubicBezTo>
                    <a:cubicBezTo>
                      <a:pt x="446" y="326"/>
                      <a:pt x="503" y="270"/>
                      <a:pt x="560" y="241"/>
                    </a:cubicBezTo>
                    <a:lnTo>
                      <a:pt x="560" y="241"/>
                    </a:lnTo>
                    <a:cubicBezTo>
                      <a:pt x="560" y="270"/>
                      <a:pt x="560" y="298"/>
                      <a:pt x="531" y="326"/>
                    </a:cubicBezTo>
                    <a:cubicBezTo>
                      <a:pt x="503" y="390"/>
                      <a:pt x="475" y="446"/>
                      <a:pt x="475" y="503"/>
                    </a:cubicBezTo>
                    <a:cubicBezTo>
                      <a:pt x="475" y="567"/>
                      <a:pt x="475" y="595"/>
                      <a:pt x="503" y="623"/>
                    </a:cubicBezTo>
                    <a:cubicBezTo>
                      <a:pt x="531" y="652"/>
                      <a:pt x="560" y="652"/>
                      <a:pt x="588" y="652"/>
                    </a:cubicBezTo>
                    <a:lnTo>
                      <a:pt x="652" y="652"/>
                    </a:lnTo>
                    <a:cubicBezTo>
                      <a:pt x="680" y="623"/>
                      <a:pt x="708" y="595"/>
                      <a:pt x="737" y="567"/>
                    </a:cubicBezTo>
                    <a:cubicBezTo>
                      <a:pt x="829" y="475"/>
                      <a:pt x="885" y="390"/>
                      <a:pt x="1005" y="355"/>
                    </a:cubicBezTo>
                    <a:cubicBezTo>
                      <a:pt x="1034" y="355"/>
                      <a:pt x="1034" y="326"/>
                      <a:pt x="1034" y="298"/>
                    </a:cubicBezTo>
                    <a:cubicBezTo>
                      <a:pt x="1034" y="270"/>
                      <a:pt x="1005" y="241"/>
                      <a:pt x="977" y="241"/>
                    </a:cubicBezTo>
                    <a:cubicBezTo>
                      <a:pt x="829" y="298"/>
                      <a:pt x="737" y="390"/>
                      <a:pt x="652" y="503"/>
                    </a:cubicBezTo>
                    <a:cubicBezTo>
                      <a:pt x="623" y="503"/>
                      <a:pt x="623" y="531"/>
                      <a:pt x="588" y="531"/>
                    </a:cubicBezTo>
                    <a:lnTo>
                      <a:pt x="588" y="503"/>
                    </a:lnTo>
                    <a:cubicBezTo>
                      <a:pt x="588" y="475"/>
                      <a:pt x="623" y="446"/>
                      <a:pt x="652" y="390"/>
                    </a:cubicBezTo>
                    <a:cubicBezTo>
                      <a:pt x="652" y="355"/>
                      <a:pt x="680" y="326"/>
                      <a:pt x="708" y="270"/>
                    </a:cubicBezTo>
                    <a:cubicBezTo>
                      <a:pt x="708" y="213"/>
                      <a:pt x="680" y="178"/>
                      <a:pt x="652" y="149"/>
                    </a:cubicBezTo>
                    <a:cubicBezTo>
                      <a:pt x="652" y="149"/>
                      <a:pt x="639" y="137"/>
                      <a:pt x="620" y="137"/>
                    </a:cubicBezTo>
                    <a:cubicBezTo>
                      <a:pt x="611" y="137"/>
                      <a:pt x="600" y="140"/>
                      <a:pt x="588" y="149"/>
                    </a:cubicBezTo>
                    <a:cubicBezTo>
                      <a:pt x="475" y="149"/>
                      <a:pt x="383" y="213"/>
                      <a:pt x="298" y="298"/>
                    </a:cubicBezTo>
                    <a:cubicBezTo>
                      <a:pt x="270" y="326"/>
                      <a:pt x="234" y="355"/>
                      <a:pt x="206" y="355"/>
                    </a:cubicBezTo>
                    <a:cubicBezTo>
                      <a:pt x="178" y="390"/>
                      <a:pt x="149" y="390"/>
                      <a:pt x="149" y="390"/>
                    </a:cubicBezTo>
                    <a:lnTo>
                      <a:pt x="149" y="326"/>
                    </a:lnTo>
                    <a:cubicBezTo>
                      <a:pt x="178" y="241"/>
                      <a:pt x="234" y="149"/>
                      <a:pt x="298" y="93"/>
                    </a:cubicBezTo>
                    <a:cubicBezTo>
                      <a:pt x="326" y="93"/>
                      <a:pt x="326" y="36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3485315" y="4717455"/>
                <a:ext cx="35660" cy="2529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13" extrusionOk="0">
                    <a:moveTo>
                      <a:pt x="787" y="1"/>
                    </a:moveTo>
                    <a:cubicBezTo>
                      <a:pt x="768" y="1"/>
                      <a:pt x="750" y="5"/>
                      <a:pt x="736" y="5"/>
                    </a:cubicBezTo>
                    <a:cubicBezTo>
                      <a:pt x="651" y="62"/>
                      <a:pt x="651" y="211"/>
                      <a:pt x="679" y="274"/>
                    </a:cubicBezTo>
                    <a:lnTo>
                      <a:pt x="679" y="303"/>
                    </a:lnTo>
                    <a:cubicBezTo>
                      <a:pt x="708" y="303"/>
                      <a:pt x="708" y="331"/>
                      <a:pt x="708" y="359"/>
                    </a:cubicBezTo>
                    <a:lnTo>
                      <a:pt x="708" y="387"/>
                    </a:lnTo>
                    <a:cubicBezTo>
                      <a:pt x="708" y="387"/>
                      <a:pt x="679" y="387"/>
                      <a:pt x="623" y="359"/>
                    </a:cubicBezTo>
                    <a:cubicBezTo>
                      <a:pt x="594" y="331"/>
                      <a:pt x="594" y="331"/>
                      <a:pt x="559" y="303"/>
                    </a:cubicBezTo>
                    <a:lnTo>
                      <a:pt x="531" y="274"/>
                    </a:lnTo>
                    <a:cubicBezTo>
                      <a:pt x="531" y="239"/>
                      <a:pt x="502" y="211"/>
                      <a:pt x="474" y="211"/>
                    </a:cubicBezTo>
                    <a:cubicBezTo>
                      <a:pt x="441" y="177"/>
                      <a:pt x="405" y="164"/>
                      <a:pt x="376" y="164"/>
                    </a:cubicBezTo>
                    <a:cubicBezTo>
                      <a:pt x="355" y="164"/>
                      <a:pt x="337" y="171"/>
                      <a:pt x="326" y="182"/>
                    </a:cubicBezTo>
                    <a:cubicBezTo>
                      <a:pt x="241" y="211"/>
                      <a:pt x="205" y="303"/>
                      <a:pt x="241" y="359"/>
                    </a:cubicBezTo>
                    <a:cubicBezTo>
                      <a:pt x="241" y="387"/>
                      <a:pt x="241" y="416"/>
                      <a:pt x="269" y="451"/>
                    </a:cubicBezTo>
                    <a:lnTo>
                      <a:pt x="269" y="508"/>
                    </a:lnTo>
                    <a:cubicBezTo>
                      <a:pt x="297" y="536"/>
                      <a:pt x="297" y="564"/>
                      <a:pt x="269" y="593"/>
                    </a:cubicBezTo>
                    <a:cubicBezTo>
                      <a:pt x="269" y="593"/>
                      <a:pt x="241" y="593"/>
                      <a:pt x="205" y="564"/>
                    </a:cubicBezTo>
                    <a:cubicBezTo>
                      <a:pt x="205" y="564"/>
                      <a:pt x="149" y="508"/>
                      <a:pt x="149" y="451"/>
                    </a:cubicBezTo>
                    <a:cubicBezTo>
                      <a:pt x="120" y="451"/>
                      <a:pt x="120" y="416"/>
                      <a:pt x="120" y="416"/>
                    </a:cubicBezTo>
                    <a:cubicBezTo>
                      <a:pt x="106" y="402"/>
                      <a:pt x="92" y="395"/>
                      <a:pt x="77" y="395"/>
                    </a:cubicBezTo>
                    <a:cubicBezTo>
                      <a:pt x="62" y="395"/>
                      <a:pt x="46" y="402"/>
                      <a:pt x="28" y="416"/>
                    </a:cubicBezTo>
                    <a:cubicBezTo>
                      <a:pt x="0" y="416"/>
                      <a:pt x="0" y="451"/>
                      <a:pt x="0" y="479"/>
                    </a:cubicBezTo>
                    <a:cubicBezTo>
                      <a:pt x="28" y="508"/>
                      <a:pt x="28" y="508"/>
                      <a:pt x="28" y="536"/>
                    </a:cubicBezTo>
                    <a:cubicBezTo>
                      <a:pt x="92" y="593"/>
                      <a:pt x="120" y="656"/>
                      <a:pt x="149" y="685"/>
                    </a:cubicBezTo>
                    <a:cubicBezTo>
                      <a:pt x="177" y="685"/>
                      <a:pt x="205" y="713"/>
                      <a:pt x="269" y="713"/>
                    </a:cubicBezTo>
                    <a:cubicBezTo>
                      <a:pt x="297" y="713"/>
                      <a:pt x="326" y="685"/>
                      <a:pt x="354" y="685"/>
                    </a:cubicBezTo>
                    <a:cubicBezTo>
                      <a:pt x="417" y="628"/>
                      <a:pt x="417" y="536"/>
                      <a:pt x="382" y="479"/>
                    </a:cubicBezTo>
                    <a:lnTo>
                      <a:pt x="382" y="416"/>
                    </a:lnTo>
                    <a:cubicBezTo>
                      <a:pt x="354" y="387"/>
                      <a:pt x="354" y="359"/>
                      <a:pt x="354" y="331"/>
                    </a:cubicBezTo>
                    <a:lnTo>
                      <a:pt x="354" y="274"/>
                    </a:lnTo>
                    <a:cubicBezTo>
                      <a:pt x="382" y="274"/>
                      <a:pt x="382" y="274"/>
                      <a:pt x="417" y="303"/>
                    </a:cubicBezTo>
                    <a:lnTo>
                      <a:pt x="446" y="331"/>
                    </a:lnTo>
                    <a:lnTo>
                      <a:pt x="474" y="359"/>
                    </a:lnTo>
                    <a:cubicBezTo>
                      <a:pt x="502" y="387"/>
                      <a:pt x="531" y="416"/>
                      <a:pt x="559" y="451"/>
                    </a:cubicBezTo>
                    <a:cubicBezTo>
                      <a:pt x="606" y="493"/>
                      <a:pt x="664" y="519"/>
                      <a:pt x="716" y="519"/>
                    </a:cubicBezTo>
                    <a:cubicBezTo>
                      <a:pt x="736" y="519"/>
                      <a:pt x="754" y="515"/>
                      <a:pt x="771" y="508"/>
                    </a:cubicBezTo>
                    <a:cubicBezTo>
                      <a:pt x="828" y="479"/>
                      <a:pt x="828" y="416"/>
                      <a:pt x="828" y="331"/>
                    </a:cubicBezTo>
                    <a:cubicBezTo>
                      <a:pt x="828" y="303"/>
                      <a:pt x="828" y="274"/>
                      <a:pt x="800" y="239"/>
                    </a:cubicBezTo>
                    <a:lnTo>
                      <a:pt x="800" y="211"/>
                    </a:lnTo>
                    <a:cubicBezTo>
                      <a:pt x="771" y="182"/>
                      <a:pt x="800" y="154"/>
                      <a:pt x="800" y="126"/>
                    </a:cubicBezTo>
                    <a:lnTo>
                      <a:pt x="828" y="126"/>
                    </a:lnTo>
                    <a:cubicBezTo>
                      <a:pt x="828" y="154"/>
                      <a:pt x="856" y="182"/>
                      <a:pt x="856" y="239"/>
                    </a:cubicBezTo>
                    <a:cubicBezTo>
                      <a:pt x="876" y="264"/>
                      <a:pt x="897" y="286"/>
                      <a:pt x="919" y="286"/>
                    </a:cubicBezTo>
                    <a:cubicBezTo>
                      <a:pt x="928" y="286"/>
                      <a:pt x="938" y="282"/>
                      <a:pt x="948" y="274"/>
                    </a:cubicBezTo>
                    <a:cubicBezTo>
                      <a:pt x="976" y="274"/>
                      <a:pt x="1005" y="239"/>
                      <a:pt x="976" y="211"/>
                    </a:cubicBezTo>
                    <a:cubicBezTo>
                      <a:pt x="976" y="126"/>
                      <a:pt x="948" y="97"/>
                      <a:pt x="884" y="62"/>
                    </a:cubicBezTo>
                    <a:cubicBezTo>
                      <a:pt x="850" y="11"/>
                      <a:pt x="816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3898462" y="4420688"/>
                <a:ext cx="5851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8" extrusionOk="0">
                    <a:moveTo>
                      <a:pt x="1649" y="0"/>
                    </a:moveTo>
                    <a:cubicBezTo>
                      <a:pt x="1415" y="0"/>
                      <a:pt x="1182" y="29"/>
                      <a:pt x="941" y="57"/>
                    </a:cubicBezTo>
                    <a:cubicBezTo>
                      <a:pt x="800" y="57"/>
                      <a:pt x="680" y="85"/>
                      <a:pt x="531" y="85"/>
                    </a:cubicBezTo>
                    <a:cubicBezTo>
                      <a:pt x="443" y="99"/>
                      <a:pt x="354" y="107"/>
                      <a:pt x="269" y="107"/>
                    </a:cubicBezTo>
                    <a:cubicBezTo>
                      <a:pt x="184" y="107"/>
                      <a:pt x="103" y="99"/>
                      <a:pt x="29" y="85"/>
                    </a:cubicBezTo>
                    <a:lnTo>
                      <a:pt x="1" y="149"/>
                    </a:lnTo>
                    <a:cubicBezTo>
                      <a:pt x="92" y="177"/>
                      <a:pt x="149" y="177"/>
                      <a:pt x="206" y="177"/>
                    </a:cubicBezTo>
                    <a:cubicBezTo>
                      <a:pt x="326" y="177"/>
                      <a:pt x="411" y="149"/>
                      <a:pt x="531" y="149"/>
                    </a:cubicBezTo>
                    <a:cubicBezTo>
                      <a:pt x="680" y="149"/>
                      <a:pt x="828" y="114"/>
                      <a:pt x="941" y="114"/>
                    </a:cubicBezTo>
                    <a:cubicBezTo>
                      <a:pt x="1182" y="85"/>
                      <a:pt x="1415" y="57"/>
                      <a:pt x="1649" y="57"/>
                    </a:cubicBezTo>
                    <a:lnTo>
                      <a:pt x="16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3535486" y="4662140"/>
                <a:ext cx="61811" cy="432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" extrusionOk="0">
                    <a:moveTo>
                      <a:pt x="1" y="1"/>
                    </a:moveTo>
                    <a:lnTo>
                      <a:pt x="1" y="65"/>
                    </a:lnTo>
                    <a:cubicBezTo>
                      <a:pt x="206" y="93"/>
                      <a:pt x="383" y="121"/>
                      <a:pt x="595" y="121"/>
                    </a:cubicBezTo>
                    <a:lnTo>
                      <a:pt x="708" y="121"/>
                    </a:lnTo>
                    <a:cubicBezTo>
                      <a:pt x="829" y="121"/>
                      <a:pt x="949" y="121"/>
                      <a:pt x="1062" y="93"/>
                    </a:cubicBezTo>
                    <a:cubicBezTo>
                      <a:pt x="1165" y="79"/>
                      <a:pt x="1276" y="72"/>
                      <a:pt x="1391" y="72"/>
                    </a:cubicBezTo>
                    <a:cubicBezTo>
                      <a:pt x="1506" y="72"/>
                      <a:pt x="1625" y="79"/>
                      <a:pt x="1741" y="93"/>
                    </a:cubicBezTo>
                    <a:lnTo>
                      <a:pt x="1741" y="29"/>
                    </a:lnTo>
                    <a:cubicBezTo>
                      <a:pt x="1639" y="15"/>
                      <a:pt x="1520" y="8"/>
                      <a:pt x="1398" y="8"/>
                    </a:cubicBezTo>
                    <a:cubicBezTo>
                      <a:pt x="1276" y="8"/>
                      <a:pt x="1151" y="15"/>
                      <a:pt x="1034" y="29"/>
                    </a:cubicBezTo>
                    <a:cubicBezTo>
                      <a:pt x="949" y="65"/>
                      <a:pt x="829" y="65"/>
                      <a:pt x="708" y="65"/>
                    </a:cubicBezTo>
                    <a:cubicBezTo>
                      <a:pt x="475" y="65"/>
                      <a:pt x="242" y="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3521932" y="4093370"/>
                <a:ext cx="49250" cy="27144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765" extrusionOk="0">
                    <a:moveTo>
                      <a:pt x="1331" y="0"/>
                    </a:moveTo>
                    <a:cubicBezTo>
                      <a:pt x="1211" y="234"/>
                      <a:pt x="942" y="411"/>
                      <a:pt x="588" y="531"/>
                    </a:cubicBezTo>
                    <a:cubicBezTo>
                      <a:pt x="503" y="559"/>
                      <a:pt x="447" y="588"/>
                      <a:pt x="383" y="616"/>
                    </a:cubicBezTo>
                    <a:cubicBezTo>
                      <a:pt x="270" y="644"/>
                      <a:pt x="206" y="673"/>
                      <a:pt x="1" y="708"/>
                    </a:cubicBezTo>
                    <a:lnTo>
                      <a:pt x="1" y="764"/>
                    </a:lnTo>
                    <a:cubicBezTo>
                      <a:pt x="234" y="736"/>
                      <a:pt x="270" y="708"/>
                      <a:pt x="411" y="644"/>
                    </a:cubicBezTo>
                    <a:cubicBezTo>
                      <a:pt x="475" y="644"/>
                      <a:pt x="532" y="616"/>
                      <a:pt x="588" y="588"/>
                    </a:cubicBezTo>
                    <a:cubicBezTo>
                      <a:pt x="977" y="467"/>
                      <a:pt x="1239" y="291"/>
                      <a:pt x="1388" y="2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3527219" y="3916318"/>
                <a:ext cx="129795" cy="5357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510" extrusionOk="0">
                    <a:moveTo>
                      <a:pt x="884" y="1"/>
                    </a:moveTo>
                    <a:cubicBezTo>
                      <a:pt x="852" y="1"/>
                      <a:pt x="820" y="11"/>
                      <a:pt x="793" y="38"/>
                    </a:cubicBezTo>
                    <a:cubicBezTo>
                      <a:pt x="651" y="95"/>
                      <a:pt x="531" y="152"/>
                      <a:pt x="411" y="244"/>
                    </a:cubicBezTo>
                    <a:cubicBezTo>
                      <a:pt x="262" y="300"/>
                      <a:pt x="149" y="392"/>
                      <a:pt x="1" y="449"/>
                    </a:cubicBezTo>
                    <a:lnTo>
                      <a:pt x="29" y="505"/>
                    </a:lnTo>
                    <a:cubicBezTo>
                      <a:pt x="177" y="449"/>
                      <a:pt x="298" y="357"/>
                      <a:pt x="439" y="300"/>
                    </a:cubicBezTo>
                    <a:cubicBezTo>
                      <a:pt x="559" y="215"/>
                      <a:pt x="680" y="152"/>
                      <a:pt x="793" y="67"/>
                    </a:cubicBezTo>
                    <a:cubicBezTo>
                      <a:pt x="812" y="58"/>
                      <a:pt x="830" y="55"/>
                      <a:pt x="847" y="55"/>
                    </a:cubicBezTo>
                    <a:cubicBezTo>
                      <a:pt x="890" y="55"/>
                      <a:pt x="930" y="75"/>
                      <a:pt x="970" y="95"/>
                    </a:cubicBezTo>
                    <a:cubicBezTo>
                      <a:pt x="1210" y="244"/>
                      <a:pt x="1500" y="392"/>
                      <a:pt x="1769" y="477"/>
                    </a:cubicBezTo>
                    <a:lnTo>
                      <a:pt x="1797" y="505"/>
                    </a:lnTo>
                    <a:cubicBezTo>
                      <a:pt x="2420" y="774"/>
                      <a:pt x="3035" y="1128"/>
                      <a:pt x="3623" y="1510"/>
                    </a:cubicBezTo>
                    <a:lnTo>
                      <a:pt x="3658" y="1453"/>
                    </a:lnTo>
                    <a:cubicBezTo>
                      <a:pt x="3064" y="1064"/>
                      <a:pt x="2448" y="710"/>
                      <a:pt x="1826" y="449"/>
                    </a:cubicBezTo>
                    <a:lnTo>
                      <a:pt x="1769" y="420"/>
                    </a:lnTo>
                    <a:cubicBezTo>
                      <a:pt x="1536" y="328"/>
                      <a:pt x="1239" y="180"/>
                      <a:pt x="1005" y="38"/>
                    </a:cubicBezTo>
                    <a:cubicBezTo>
                      <a:pt x="969" y="18"/>
                      <a:pt x="926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3686105" y="3909115"/>
                <a:ext cx="87890" cy="61811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742" extrusionOk="0">
                    <a:moveTo>
                      <a:pt x="29" y="1"/>
                    </a:moveTo>
                    <a:lnTo>
                      <a:pt x="1" y="65"/>
                    </a:lnTo>
                    <a:cubicBezTo>
                      <a:pt x="559" y="241"/>
                      <a:pt x="1182" y="418"/>
                      <a:pt x="1713" y="772"/>
                    </a:cubicBezTo>
                    <a:cubicBezTo>
                      <a:pt x="1861" y="857"/>
                      <a:pt x="1946" y="949"/>
                      <a:pt x="2038" y="1034"/>
                    </a:cubicBezTo>
                    <a:cubicBezTo>
                      <a:pt x="2187" y="1182"/>
                      <a:pt x="2300" y="1416"/>
                      <a:pt x="2420" y="1741"/>
                    </a:cubicBezTo>
                    <a:lnTo>
                      <a:pt x="2477" y="1713"/>
                    </a:lnTo>
                    <a:cubicBezTo>
                      <a:pt x="2420" y="1479"/>
                      <a:pt x="2300" y="1211"/>
                      <a:pt x="2095" y="977"/>
                    </a:cubicBezTo>
                    <a:cubicBezTo>
                      <a:pt x="2010" y="885"/>
                      <a:pt x="1889" y="800"/>
                      <a:pt x="1741" y="708"/>
                    </a:cubicBezTo>
                    <a:cubicBezTo>
                      <a:pt x="1182" y="355"/>
                      <a:pt x="559" y="17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3627631" y="3700022"/>
                <a:ext cx="24128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3" extrusionOk="0">
                    <a:moveTo>
                      <a:pt x="679" y="1"/>
                    </a:moveTo>
                    <a:lnTo>
                      <a:pt x="0" y="121"/>
                    </a:lnTo>
                    <a:cubicBezTo>
                      <a:pt x="85" y="206"/>
                      <a:pt x="234" y="263"/>
                      <a:pt x="382" y="263"/>
                    </a:cubicBezTo>
                    <a:cubicBezTo>
                      <a:pt x="531" y="234"/>
                      <a:pt x="651" y="12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3664284" y="3657125"/>
                <a:ext cx="3051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86" h="560" extrusionOk="0">
                    <a:moveTo>
                      <a:pt x="28" y="0"/>
                    </a:moveTo>
                    <a:cubicBezTo>
                      <a:pt x="28" y="177"/>
                      <a:pt x="28" y="354"/>
                      <a:pt x="0" y="531"/>
                    </a:cubicBezTo>
                    <a:lnTo>
                      <a:pt x="57" y="559"/>
                    </a:lnTo>
                    <a:cubicBezTo>
                      <a:pt x="85" y="382"/>
                      <a:pt x="85" y="177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3701930" y="3826549"/>
                <a:ext cx="5287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52" extrusionOk="0">
                    <a:moveTo>
                      <a:pt x="85" y="0"/>
                    </a:moveTo>
                    <a:cubicBezTo>
                      <a:pt x="29" y="206"/>
                      <a:pt x="0" y="446"/>
                      <a:pt x="0" y="651"/>
                    </a:cubicBezTo>
                    <a:lnTo>
                      <a:pt x="57" y="651"/>
                    </a:lnTo>
                    <a:cubicBezTo>
                      <a:pt x="57" y="446"/>
                      <a:pt x="85" y="206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3658997" y="3990722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5"/>
                      <a:pt x="85" y="417"/>
                      <a:pt x="206" y="417"/>
                    </a:cubicBezTo>
                    <a:cubicBezTo>
                      <a:pt x="326" y="417"/>
                      <a:pt x="411" y="325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3625609" y="3816011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6" y="0"/>
                      <a:pt x="1" y="92"/>
                      <a:pt x="1" y="213"/>
                    </a:cubicBezTo>
                    <a:cubicBezTo>
                      <a:pt x="1" y="326"/>
                      <a:pt x="86" y="418"/>
                      <a:pt x="206" y="418"/>
                    </a:cubicBezTo>
                    <a:cubicBezTo>
                      <a:pt x="319" y="418"/>
                      <a:pt x="411" y="326"/>
                      <a:pt x="411" y="213"/>
                    </a:cubicBezTo>
                    <a:cubicBezTo>
                      <a:pt x="411" y="92"/>
                      <a:pt x="319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3553333" y="3777336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92" y="1"/>
                      <a:pt x="0" y="93"/>
                      <a:pt x="0" y="206"/>
                    </a:cubicBezTo>
                    <a:cubicBezTo>
                      <a:pt x="0" y="326"/>
                      <a:pt x="92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3704946" y="378163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05" y="0"/>
                    </a:moveTo>
                    <a:cubicBezTo>
                      <a:pt x="92" y="0"/>
                      <a:pt x="0" y="85"/>
                      <a:pt x="0" y="205"/>
                    </a:cubicBezTo>
                    <a:cubicBezTo>
                      <a:pt x="0" y="326"/>
                      <a:pt x="92" y="410"/>
                      <a:pt x="205" y="410"/>
                    </a:cubicBezTo>
                    <a:cubicBezTo>
                      <a:pt x="326" y="410"/>
                      <a:pt x="418" y="326"/>
                      <a:pt x="418" y="205"/>
                    </a:cubicBezTo>
                    <a:cubicBezTo>
                      <a:pt x="418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3658997" y="3876756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3699659" y="403990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13" y="1"/>
                    </a:moveTo>
                    <a:cubicBezTo>
                      <a:pt x="93" y="1"/>
                      <a:pt x="1" y="93"/>
                      <a:pt x="1" y="206"/>
                    </a:cubicBezTo>
                    <a:cubicBezTo>
                      <a:pt x="1" y="326"/>
                      <a:pt x="93" y="411"/>
                      <a:pt x="213" y="411"/>
                    </a:cubicBezTo>
                    <a:cubicBezTo>
                      <a:pt x="326" y="411"/>
                      <a:pt x="418" y="326"/>
                      <a:pt x="418" y="206"/>
                    </a:cubicBezTo>
                    <a:cubicBezTo>
                      <a:pt x="418" y="93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3574161" y="3862173"/>
                <a:ext cx="15861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41" y="1"/>
                    </a:moveTo>
                    <a:cubicBezTo>
                      <a:pt x="121" y="1"/>
                      <a:pt x="0" y="86"/>
                      <a:pt x="0" y="206"/>
                    </a:cubicBezTo>
                    <a:cubicBezTo>
                      <a:pt x="0" y="326"/>
                      <a:pt x="121" y="411"/>
                      <a:pt x="241" y="411"/>
                    </a:cubicBezTo>
                    <a:cubicBezTo>
                      <a:pt x="326" y="411"/>
                      <a:pt x="446" y="326"/>
                      <a:pt x="446" y="206"/>
                    </a:cubicBezTo>
                    <a:cubicBezTo>
                      <a:pt x="446" y="86"/>
                      <a:pt x="326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3748872" y="3880020"/>
                <a:ext cx="15825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1" extrusionOk="0">
                    <a:moveTo>
                      <a:pt x="205" y="0"/>
                    </a:moveTo>
                    <a:cubicBezTo>
                      <a:pt x="120" y="0"/>
                      <a:pt x="0" y="85"/>
                      <a:pt x="0" y="205"/>
                    </a:cubicBezTo>
                    <a:cubicBezTo>
                      <a:pt x="0" y="319"/>
                      <a:pt x="120" y="411"/>
                      <a:pt x="205" y="411"/>
                    </a:cubicBezTo>
                    <a:cubicBezTo>
                      <a:pt x="326" y="411"/>
                      <a:pt x="446" y="319"/>
                      <a:pt x="446" y="205"/>
                    </a:cubicBezTo>
                    <a:cubicBezTo>
                      <a:pt x="446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3489573" y="3852664"/>
                <a:ext cx="14583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46" extrusionOk="0">
                    <a:moveTo>
                      <a:pt x="206" y="0"/>
                    </a:moveTo>
                    <a:cubicBezTo>
                      <a:pt x="85" y="0"/>
                      <a:pt x="0" y="120"/>
                      <a:pt x="0" y="241"/>
                    </a:cubicBezTo>
                    <a:cubicBezTo>
                      <a:pt x="0" y="326"/>
                      <a:pt x="85" y="446"/>
                      <a:pt x="206" y="446"/>
                    </a:cubicBezTo>
                    <a:cubicBezTo>
                      <a:pt x="326" y="446"/>
                      <a:pt x="411" y="326"/>
                      <a:pt x="411" y="241"/>
                    </a:cubicBezTo>
                    <a:cubicBezTo>
                      <a:pt x="411" y="120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3614077" y="4040893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85" y="1"/>
                      <a:pt x="0" y="93"/>
                      <a:pt x="0" y="206"/>
                    </a:cubicBezTo>
                    <a:cubicBezTo>
                      <a:pt x="0" y="326"/>
                      <a:pt x="85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3571145" y="4002254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6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6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3537757" y="4039900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1"/>
                    </a:moveTo>
                    <a:cubicBezTo>
                      <a:pt x="86" y="1"/>
                      <a:pt x="1" y="93"/>
                      <a:pt x="1" y="206"/>
                    </a:cubicBezTo>
                    <a:cubicBezTo>
                      <a:pt x="1" y="326"/>
                      <a:pt x="86" y="411"/>
                      <a:pt x="206" y="411"/>
                    </a:cubicBezTo>
                    <a:cubicBezTo>
                      <a:pt x="319" y="411"/>
                      <a:pt x="411" y="326"/>
                      <a:pt x="411" y="206"/>
                    </a:cubicBezTo>
                    <a:cubicBezTo>
                      <a:pt x="411" y="93"/>
                      <a:pt x="31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3514658" y="4645605"/>
                <a:ext cx="111983" cy="404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14" extrusionOk="0">
                    <a:moveTo>
                      <a:pt x="1" y="0"/>
                    </a:moveTo>
                    <a:lnTo>
                      <a:pt x="1" y="57"/>
                    </a:lnTo>
                    <a:cubicBezTo>
                      <a:pt x="680" y="85"/>
                      <a:pt x="1387" y="113"/>
                      <a:pt x="2067" y="113"/>
                    </a:cubicBezTo>
                    <a:lnTo>
                      <a:pt x="3156" y="113"/>
                    </a:lnTo>
                    <a:lnTo>
                      <a:pt x="3156" y="57"/>
                    </a:lnTo>
                    <a:cubicBezTo>
                      <a:pt x="2872" y="64"/>
                      <a:pt x="2587" y="68"/>
                      <a:pt x="2304" y="68"/>
                    </a:cubicBezTo>
                    <a:cubicBezTo>
                      <a:pt x="1528" y="68"/>
                      <a:pt x="757" y="4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3868090" y="4402592"/>
                <a:ext cx="109996" cy="9580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70" extrusionOk="0">
                    <a:moveTo>
                      <a:pt x="2926" y="0"/>
                    </a:moveTo>
                    <a:cubicBezTo>
                      <a:pt x="2678" y="0"/>
                      <a:pt x="2414" y="42"/>
                      <a:pt x="2151" y="65"/>
                    </a:cubicBezTo>
                    <a:cubicBezTo>
                      <a:pt x="2066" y="93"/>
                      <a:pt x="2010" y="93"/>
                      <a:pt x="1918" y="128"/>
                    </a:cubicBezTo>
                    <a:cubicBezTo>
                      <a:pt x="1267" y="213"/>
                      <a:pt x="623" y="213"/>
                      <a:pt x="1" y="213"/>
                    </a:cubicBezTo>
                    <a:lnTo>
                      <a:pt x="1" y="270"/>
                    </a:lnTo>
                    <a:cubicBezTo>
                      <a:pt x="651" y="270"/>
                      <a:pt x="1302" y="270"/>
                      <a:pt x="1918" y="185"/>
                    </a:cubicBezTo>
                    <a:cubicBezTo>
                      <a:pt x="2010" y="157"/>
                      <a:pt x="2095" y="157"/>
                      <a:pt x="2151" y="128"/>
                    </a:cubicBezTo>
                    <a:cubicBezTo>
                      <a:pt x="2415" y="100"/>
                      <a:pt x="2679" y="57"/>
                      <a:pt x="2928" y="57"/>
                    </a:cubicBezTo>
                    <a:cubicBezTo>
                      <a:pt x="2986" y="57"/>
                      <a:pt x="3043" y="59"/>
                      <a:pt x="3099" y="65"/>
                    </a:cubicBezTo>
                    <a:lnTo>
                      <a:pt x="3099" y="8"/>
                    </a:lnTo>
                    <a:cubicBezTo>
                      <a:pt x="3042" y="3"/>
                      <a:pt x="2985" y="0"/>
                      <a:pt x="29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40"/>
            <p:cNvGrpSpPr/>
            <p:nvPr/>
          </p:nvGrpSpPr>
          <p:grpSpPr>
            <a:xfrm>
              <a:off x="520010" y="1168622"/>
              <a:ext cx="4279321" cy="3269905"/>
              <a:chOff x="3245850" y="1388754"/>
              <a:chExt cx="1339926" cy="1023893"/>
            </a:xfrm>
          </p:grpSpPr>
          <p:grpSp>
            <p:nvGrpSpPr>
              <p:cNvPr id="868" name="Google Shape;868;p40"/>
              <p:cNvGrpSpPr/>
              <p:nvPr/>
            </p:nvGrpSpPr>
            <p:grpSpPr>
              <a:xfrm>
                <a:off x="3889166" y="1636096"/>
                <a:ext cx="633844" cy="776551"/>
                <a:chOff x="3889166" y="1636096"/>
                <a:chExt cx="633844" cy="776551"/>
              </a:xfrm>
            </p:grpSpPr>
            <p:sp>
              <p:nvSpPr>
                <p:cNvPr id="869" name="Google Shape;869;p40"/>
                <p:cNvSpPr/>
                <p:nvPr/>
              </p:nvSpPr>
              <p:spPr>
                <a:xfrm>
                  <a:off x="3889166" y="1636096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1234" y="0"/>
                      </a:moveTo>
                      <a:cubicBezTo>
                        <a:pt x="1175" y="0"/>
                        <a:pt x="1109" y="21"/>
                        <a:pt x="1062" y="68"/>
                      </a:cubicBezTo>
                      <a:lnTo>
                        <a:pt x="1" y="1165"/>
                      </a:lnTo>
                      <a:lnTo>
                        <a:pt x="1062" y="2162"/>
                      </a:lnTo>
                      <a:cubicBezTo>
                        <a:pt x="1118" y="2190"/>
                        <a:pt x="1175" y="2226"/>
                        <a:pt x="1203" y="2226"/>
                      </a:cubicBezTo>
                      <a:cubicBezTo>
                        <a:pt x="1267" y="2226"/>
                        <a:pt x="1324" y="2190"/>
                        <a:pt x="1380" y="2162"/>
                      </a:cubicBezTo>
                      <a:cubicBezTo>
                        <a:pt x="1444" y="2077"/>
                        <a:pt x="1444" y="1929"/>
                        <a:pt x="1352" y="1837"/>
                      </a:cubicBezTo>
                      <a:lnTo>
                        <a:pt x="616" y="1165"/>
                      </a:lnTo>
                      <a:lnTo>
                        <a:pt x="1380" y="365"/>
                      </a:lnTo>
                      <a:cubicBezTo>
                        <a:pt x="1444" y="280"/>
                        <a:pt x="1444" y="132"/>
                        <a:pt x="1352" y="40"/>
                      </a:cubicBezTo>
                      <a:cubicBezTo>
                        <a:pt x="1327" y="14"/>
                        <a:pt x="1282" y="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3935114" y="1636096"/>
                  <a:ext cx="52230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226" extrusionOk="0">
                      <a:moveTo>
                        <a:pt x="1240" y="0"/>
                      </a:moveTo>
                      <a:cubicBezTo>
                        <a:pt x="1174" y="0"/>
                        <a:pt x="1108" y="21"/>
                        <a:pt x="1062" y="68"/>
                      </a:cubicBezTo>
                      <a:lnTo>
                        <a:pt x="0" y="1165"/>
                      </a:lnTo>
                      <a:lnTo>
                        <a:pt x="1090" y="2162"/>
                      </a:lnTo>
                      <a:cubicBezTo>
                        <a:pt x="1118" y="2190"/>
                        <a:pt x="1182" y="2226"/>
                        <a:pt x="1210" y="2226"/>
                      </a:cubicBezTo>
                      <a:cubicBezTo>
                        <a:pt x="1267" y="2226"/>
                        <a:pt x="1323" y="2190"/>
                        <a:pt x="1387" y="2162"/>
                      </a:cubicBezTo>
                      <a:cubicBezTo>
                        <a:pt x="1472" y="2077"/>
                        <a:pt x="1444" y="1929"/>
                        <a:pt x="1359" y="1837"/>
                      </a:cubicBezTo>
                      <a:lnTo>
                        <a:pt x="616" y="1165"/>
                      </a:lnTo>
                      <a:lnTo>
                        <a:pt x="1387" y="365"/>
                      </a:lnTo>
                      <a:cubicBezTo>
                        <a:pt x="1472" y="280"/>
                        <a:pt x="1444" y="132"/>
                        <a:pt x="1387" y="40"/>
                      </a:cubicBezTo>
                      <a:cubicBezTo>
                        <a:pt x="1346" y="14"/>
                        <a:pt x="1293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4470495" y="2333663"/>
                  <a:ext cx="52514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2226" extrusionOk="0">
                      <a:moveTo>
                        <a:pt x="219" y="1"/>
                      </a:moveTo>
                      <a:cubicBezTo>
                        <a:pt x="174" y="1"/>
                        <a:pt x="130" y="15"/>
                        <a:pt x="93" y="39"/>
                      </a:cubicBezTo>
                      <a:cubicBezTo>
                        <a:pt x="1" y="131"/>
                        <a:pt x="1" y="280"/>
                        <a:pt x="93" y="365"/>
                      </a:cubicBezTo>
                      <a:lnTo>
                        <a:pt x="857" y="1136"/>
                      </a:lnTo>
                      <a:lnTo>
                        <a:pt x="93" y="1843"/>
                      </a:lnTo>
                      <a:cubicBezTo>
                        <a:pt x="1" y="1928"/>
                        <a:pt x="1" y="2077"/>
                        <a:pt x="93" y="2133"/>
                      </a:cubicBezTo>
                      <a:cubicBezTo>
                        <a:pt x="121" y="2197"/>
                        <a:pt x="178" y="2225"/>
                        <a:pt x="241" y="2225"/>
                      </a:cubicBezTo>
                      <a:cubicBezTo>
                        <a:pt x="298" y="2225"/>
                        <a:pt x="355" y="2197"/>
                        <a:pt x="383" y="2162"/>
                      </a:cubicBezTo>
                      <a:lnTo>
                        <a:pt x="1479" y="1164"/>
                      </a:lnTo>
                      <a:lnTo>
                        <a:pt x="383" y="75"/>
                      </a:lnTo>
                      <a:cubicBezTo>
                        <a:pt x="335" y="23"/>
                        <a:pt x="277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4424582" y="2333663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218" y="1"/>
                      </a:moveTo>
                      <a:cubicBezTo>
                        <a:pt x="172" y="1"/>
                        <a:pt x="126" y="15"/>
                        <a:pt x="85" y="39"/>
                      </a:cubicBezTo>
                      <a:cubicBezTo>
                        <a:pt x="0" y="131"/>
                        <a:pt x="0" y="280"/>
                        <a:pt x="85" y="365"/>
                      </a:cubicBezTo>
                      <a:lnTo>
                        <a:pt x="856" y="1136"/>
                      </a:lnTo>
                      <a:lnTo>
                        <a:pt x="85" y="1843"/>
                      </a:lnTo>
                      <a:cubicBezTo>
                        <a:pt x="0" y="1928"/>
                        <a:pt x="0" y="2077"/>
                        <a:pt x="85" y="2133"/>
                      </a:cubicBezTo>
                      <a:cubicBezTo>
                        <a:pt x="121" y="2197"/>
                        <a:pt x="177" y="2225"/>
                        <a:pt x="234" y="2225"/>
                      </a:cubicBezTo>
                      <a:cubicBezTo>
                        <a:pt x="297" y="2225"/>
                        <a:pt x="326" y="2197"/>
                        <a:pt x="382" y="2162"/>
                      </a:cubicBezTo>
                      <a:lnTo>
                        <a:pt x="1444" y="1164"/>
                      </a:lnTo>
                      <a:lnTo>
                        <a:pt x="382" y="75"/>
                      </a:lnTo>
                      <a:cubicBezTo>
                        <a:pt x="335" y="23"/>
                        <a:pt x="27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3" name="Google Shape;873;p40"/>
              <p:cNvSpPr/>
              <p:nvPr/>
            </p:nvSpPr>
            <p:spPr>
              <a:xfrm>
                <a:off x="4473760" y="1552892"/>
                <a:ext cx="16606" cy="7107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003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383" y="588"/>
                      <a:pt x="411" y="1387"/>
                      <a:pt x="58" y="1946"/>
                    </a:cubicBezTo>
                    <a:cubicBezTo>
                      <a:pt x="58" y="1974"/>
                      <a:pt x="58" y="1974"/>
                      <a:pt x="86" y="2003"/>
                    </a:cubicBezTo>
                    <a:cubicBezTo>
                      <a:pt x="86" y="2003"/>
                      <a:pt x="114" y="2003"/>
                      <a:pt x="114" y="1974"/>
                    </a:cubicBezTo>
                    <a:cubicBezTo>
                      <a:pt x="468" y="1387"/>
                      <a:pt x="440" y="560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372342" y="1752689"/>
                <a:ext cx="40947" cy="5954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78" extrusionOk="0">
                    <a:moveTo>
                      <a:pt x="595" y="58"/>
                    </a:moveTo>
                    <a:cubicBezTo>
                      <a:pt x="857" y="58"/>
                      <a:pt x="1090" y="411"/>
                      <a:pt x="1090" y="850"/>
                    </a:cubicBezTo>
                    <a:cubicBezTo>
                      <a:pt x="1090" y="1267"/>
                      <a:pt x="857" y="1621"/>
                      <a:pt x="595" y="1621"/>
                    </a:cubicBezTo>
                    <a:cubicBezTo>
                      <a:pt x="298" y="1621"/>
                      <a:pt x="64" y="1267"/>
                      <a:pt x="64" y="850"/>
                    </a:cubicBezTo>
                    <a:cubicBezTo>
                      <a:pt x="64" y="411"/>
                      <a:pt x="298" y="58"/>
                      <a:pt x="595" y="58"/>
                    </a:cubicBezTo>
                    <a:close/>
                    <a:moveTo>
                      <a:pt x="595" y="1"/>
                    </a:moveTo>
                    <a:cubicBezTo>
                      <a:pt x="269" y="1"/>
                      <a:pt x="1" y="383"/>
                      <a:pt x="1" y="850"/>
                    </a:cubicBezTo>
                    <a:cubicBezTo>
                      <a:pt x="1" y="1296"/>
                      <a:pt x="269" y="1678"/>
                      <a:pt x="595" y="1678"/>
                    </a:cubicBezTo>
                    <a:cubicBezTo>
                      <a:pt x="885" y="1678"/>
                      <a:pt x="1154" y="1296"/>
                      <a:pt x="1154" y="850"/>
                    </a:cubicBezTo>
                    <a:cubicBezTo>
                      <a:pt x="1154" y="383"/>
                      <a:pt x="885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551074" y="1770287"/>
                <a:ext cx="34702" cy="5247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79" extrusionOk="0">
                    <a:moveTo>
                      <a:pt x="475" y="64"/>
                    </a:moveTo>
                    <a:cubicBezTo>
                      <a:pt x="737" y="64"/>
                      <a:pt x="913" y="389"/>
                      <a:pt x="913" y="743"/>
                    </a:cubicBezTo>
                    <a:cubicBezTo>
                      <a:pt x="913" y="1125"/>
                      <a:pt x="737" y="1415"/>
                      <a:pt x="475" y="1415"/>
                    </a:cubicBezTo>
                    <a:cubicBezTo>
                      <a:pt x="234" y="1415"/>
                      <a:pt x="57" y="1125"/>
                      <a:pt x="57" y="743"/>
                    </a:cubicBezTo>
                    <a:cubicBezTo>
                      <a:pt x="57" y="389"/>
                      <a:pt x="234" y="64"/>
                      <a:pt x="475" y="64"/>
                    </a:cubicBezTo>
                    <a:close/>
                    <a:moveTo>
                      <a:pt x="475" y="0"/>
                    </a:moveTo>
                    <a:cubicBezTo>
                      <a:pt x="206" y="0"/>
                      <a:pt x="1" y="354"/>
                      <a:pt x="1" y="743"/>
                    </a:cubicBezTo>
                    <a:cubicBezTo>
                      <a:pt x="1" y="1153"/>
                      <a:pt x="206" y="1479"/>
                      <a:pt x="475" y="1479"/>
                    </a:cubicBezTo>
                    <a:cubicBezTo>
                      <a:pt x="765" y="1479"/>
                      <a:pt x="977" y="1153"/>
                      <a:pt x="977" y="743"/>
                    </a:cubicBezTo>
                    <a:cubicBezTo>
                      <a:pt x="977" y="354"/>
                      <a:pt x="76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997846" y="1767271"/>
                <a:ext cx="35695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72" extrusionOk="0">
                    <a:moveTo>
                      <a:pt x="503" y="57"/>
                    </a:moveTo>
                    <a:cubicBezTo>
                      <a:pt x="737" y="57"/>
                      <a:pt x="942" y="354"/>
                      <a:pt x="942" y="736"/>
                    </a:cubicBezTo>
                    <a:cubicBezTo>
                      <a:pt x="942" y="1090"/>
                      <a:pt x="737" y="1415"/>
                      <a:pt x="503" y="1415"/>
                    </a:cubicBezTo>
                    <a:cubicBezTo>
                      <a:pt x="263" y="1415"/>
                      <a:pt x="58" y="1090"/>
                      <a:pt x="58" y="736"/>
                    </a:cubicBezTo>
                    <a:cubicBezTo>
                      <a:pt x="58" y="354"/>
                      <a:pt x="263" y="57"/>
                      <a:pt x="503" y="57"/>
                    </a:cubicBezTo>
                    <a:close/>
                    <a:moveTo>
                      <a:pt x="503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18"/>
                      <a:pt x="234" y="1472"/>
                      <a:pt x="503" y="1472"/>
                    </a:cubicBezTo>
                    <a:cubicBezTo>
                      <a:pt x="765" y="1472"/>
                      <a:pt x="1006" y="1118"/>
                      <a:pt x="1006" y="736"/>
                    </a:cubicBezTo>
                    <a:cubicBezTo>
                      <a:pt x="1006" y="326"/>
                      <a:pt x="76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298055" y="2172613"/>
                <a:ext cx="48008" cy="12482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518" extrusionOk="0">
                    <a:moveTo>
                      <a:pt x="857" y="72"/>
                    </a:moveTo>
                    <a:cubicBezTo>
                      <a:pt x="1119" y="129"/>
                      <a:pt x="1211" y="454"/>
                      <a:pt x="1239" y="574"/>
                    </a:cubicBezTo>
                    <a:cubicBezTo>
                      <a:pt x="1295" y="836"/>
                      <a:pt x="1295" y="1077"/>
                      <a:pt x="1239" y="1338"/>
                    </a:cubicBezTo>
                    <a:cubicBezTo>
                      <a:pt x="1211" y="1430"/>
                      <a:pt x="1175" y="1544"/>
                      <a:pt x="1147" y="1636"/>
                    </a:cubicBezTo>
                    <a:cubicBezTo>
                      <a:pt x="1090" y="1841"/>
                      <a:pt x="998" y="2074"/>
                      <a:pt x="1034" y="2279"/>
                    </a:cubicBezTo>
                    <a:cubicBezTo>
                      <a:pt x="1034" y="2400"/>
                      <a:pt x="1062" y="2492"/>
                      <a:pt x="1090" y="2605"/>
                    </a:cubicBezTo>
                    <a:cubicBezTo>
                      <a:pt x="1090" y="2725"/>
                      <a:pt x="1147" y="2845"/>
                      <a:pt x="1119" y="2958"/>
                    </a:cubicBezTo>
                    <a:cubicBezTo>
                      <a:pt x="1119" y="3199"/>
                      <a:pt x="913" y="3461"/>
                      <a:pt x="680" y="3461"/>
                    </a:cubicBezTo>
                    <a:lnTo>
                      <a:pt x="560" y="3461"/>
                    </a:lnTo>
                    <a:cubicBezTo>
                      <a:pt x="263" y="3376"/>
                      <a:pt x="86" y="2987"/>
                      <a:pt x="86" y="2753"/>
                    </a:cubicBezTo>
                    <a:cubicBezTo>
                      <a:pt x="57" y="2548"/>
                      <a:pt x="149" y="2343"/>
                      <a:pt x="206" y="2138"/>
                    </a:cubicBezTo>
                    <a:cubicBezTo>
                      <a:pt x="263" y="1961"/>
                      <a:pt x="326" y="1784"/>
                      <a:pt x="326" y="1607"/>
                    </a:cubicBezTo>
                    <a:cubicBezTo>
                      <a:pt x="326" y="1430"/>
                      <a:pt x="291" y="1282"/>
                      <a:pt x="263" y="1105"/>
                    </a:cubicBezTo>
                    <a:cubicBezTo>
                      <a:pt x="263" y="1077"/>
                      <a:pt x="234" y="1013"/>
                      <a:pt x="234" y="956"/>
                    </a:cubicBezTo>
                    <a:cubicBezTo>
                      <a:pt x="206" y="780"/>
                      <a:pt x="178" y="546"/>
                      <a:pt x="291" y="334"/>
                    </a:cubicBezTo>
                    <a:cubicBezTo>
                      <a:pt x="383" y="192"/>
                      <a:pt x="560" y="72"/>
                      <a:pt x="737" y="72"/>
                    </a:cubicBezTo>
                    <a:close/>
                    <a:moveTo>
                      <a:pt x="741" y="1"/>
                    </a:moveTo>
                    <a:cubicBezTo>
                      <a:pt x="537" y="1"/>
                      <a:pt x="335" y="133"/>
                      <a:pt x="234" y="306"/>
                    </a:cubicBezTo>
                    <a:cubicBezTo>
                      <a:pt x="114" y="546"/>
                      <a:pt x="149" y="780"/>
                      <a:pt x="178" y="956"/>
                    </a:cubicBezTo>
                    <a:cubicBezTo>
                      <a:pt x="178" y="1013"/>
                      <a:pt x="206" y="1077"/>
                      <a:pt x="206" y="1133"/>
                    </a:cubicBezTo>
                    <a:cubicBezTo>
                      <a:pt x="234" y="1282"/>
                      <a:pt x="263" y="1430"/>
                      <a:pt x="263" y="1572"/>
                    </a:cubicBezTo>
                    <a:cubicBezTo>
                      <a:pt x="263" y="1784"/>
                      <a:pt x="206" y="1961"/>
                      <a:pt x="149" y="2138"/>
                    </a:cubicBezTo>
                    <a:cubicBezTo>
                      <a:pt x="86" y="2343"/>
                      <a:pt x="1" y="2548"/>
                      <a:pt x="29" y="2753"/>
                    </a:cubicBezTo>
                    <a:cubicBezTo>
                      <a:pt x="29" y="3022"/>
                      <a:pt x="234" y="3432"/>
                      <a:pt x="531" y="3517"/>
                    </a:cubicBezTo>
                    <a:lnTo>
                      <a:pt x="680" y="3517"/>
                    </a:lnTo>
                    <a:cubicBezTo>
                      <a:pt x="970" y="3517"/>
                      <a:pt x="1175" y="3227"/>
                      <a:pt x="1175" y="2958"/>
                    </a:cubicBezTo>
                    <a:cubicBezTo>
                      <a:pt x="1211" y="2845"/>
                      <a:pt x="1147" y="2725"/>
                      <a:pt x="1119" y="2576"/>
                    </a:cubicBezTo>
                    <a:cubicBezTo>
                      <a:pt x="1119" y="2492"/>
                      <a:pt x="1090" y="2371"/>
                      <a:pt x="1090" y="2279"/>
                    </a:cubicBezTo>
                    <a:cubicBezTo>
                      <a:pt x="1062" y="2074"/>
                      <a:pt x="1147" y="1869"/>
                      <a:pt x="1211" y="1664"/>
                    </a:cubicBezTo>
                    <a:cubicBezTo>
                      <a:pt x="1239" y="1544"/>
                      <a:pt x="1267" y="1459"/>
                      <a:pt x="1295" y="1338"/>
                    </a:cubicBezTo>
                    <a:cubicBezTo>
                      <a:pt x="1352" y="1105"/>
                      <a:pt x="1352" y="836"/>
                      <a:pt x="1295" y="574"/>
                    </a:cubicBezTo>
                    <a:cubicBezTo>
                      <a:pt x="1267" y="426"/>
                      <a:pt x="1175" y="100"/>
                      <a:pt x="857" y="16"/>
                    </a:cubicBezTo>
                    <a:cubicBezTo>
                      <a:pt x="819" y="5"/>
                      <a:pt x="780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346026" y="1562188"/>
                <a:ext cx="104709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508" extrusionOk="0">
                    <a:moveTo>
                      <a:pt x="1479" y="64"/>
                    </a:moveTo>
                    <a:cubicBezTo>
                      <a:pt x="2186" y="64"/>
                      <a:pt x="2773" y="651"/>
                      <a:pt x="2893" y="772"/>
                    </a:cubicBezTo>
                    <a:cubicBezTo>
                      <a:pt x="2773" y="885"/>
                      <a:pt x="2186" y="1444"/>
                      <a:pt x="1479" y="1444"/>
                    </a:cubicBezTo>
                    <a:cubicBezTo>
                      <a:pt x="799" y="1444"/>
                      <a:pt x="212" y="885"/>
                      <a:pt x="92" y="772"/>
                    </a:cubicBezTo>
                    <a:cubicBezTo>
                      <a:pt x="212" y="651"/>
                      <a:pt x="799" y="64"/>
                      <a:pt x="1479" y="64"/>
                    </a:cubicBezTo>
                    <a:close/>
                    <a:moveTo>
                      <a:pt x="1479" y="0"/>
                    </a:moveTo>
                    <a:cubicBezTo>
                      <a:pt x="679" y="0"/>
                      <a:pt x="35" y="736"/>
                      <a:pt x="35" y="736"/>
                    </a:cubicBezTo>
                    <a:lnTo>
                      <a:pt x="0" y="772"/>
                    </a:lnTo>
                    <a:lnTo>
                      <a:pt x="35" y="772"/>
                    </a:lnTo>
                    <a:cubicBezTo>
                      <a:pt x="35" y="800"/>
                      <a:pt x="679" y="1507"/>
                      <a:pt x="1479" y="1507"/>
                    </a:cubicBezTo>
                    <a:cubicBezTo>
                      <a:pt x="2271" y="1507"/>
                      <a:pt x="2922" y="800"/>
                      <a:pt x="2950" y="772"/>
                    </a:cubicBezTo>
                    <a:lnTo>
                      <a:pt x="2950" y="736"/>
                    </a:lnTo>
                    <a:cubicBezTo>
                      <a:pt x="2922" y="736"/>
                      <a:pt x="2271" y="0"/>
                      <a:pt x="1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376398" y="1563182"/>
                <a:ext cx="43963" cy="5152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452" extrusionOk="0">
                    <a:moveTo>
                      <a:pt x="623" y="1"/>
                    </a:moveTo>
                    <a:cubicBezTo>
                      <a:pt x="269" y="1"/>
                      <a:pt x="0" y="326"/>
                      <a:pt x="0" y="744"/>
                    </a:cubicBezTo>
                    <a:cubicBezTo>
                      <a:pt x="0" y="1126"/>
                      <a:pt x="269" y="1451"/>
                      <a:pt x="623" y="1451"/>
                    </a:cubicBezTo>
                    <a:cubicBezTo>
                      <a:pt x="976" y="1451"/>
                      <a:pt x="1238" y="1126"/>
                      <a:pt x="1238" y="744"/>
                    </a:cubicBezTo>
                    <a:cubicBezTo>
                      <a:pt x="1238" y="326"/>
                      <a:pt x="97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306358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3" y="0"/>
                    </a:moveTo>
                    <a:cubicBezTo>
                      <a:pt x="474" y="0"/>
                      <a:pt x="474" y="0"/>
                      <a:pt x="446" y="28"/>
                    </a:cubicBezTo>
                    <a:lnTo>
                      <a:pt x="29" y="1238"/>
                    </a:lnTo>
                    <a:cubicBezTo>
                      <a:pt x="0" y="1238"/>
                      <a:pt x="29" y="1266"/>
                      <a:pt x="29" y="1266"/>
                    </a:cubicBezTo>
                    <a:lnTo>
                      <a:pt x="57" y="1266"/>
                    </a:lnTo>
                    <a:lnTo>
                      <a:pt x="57" y="1238"/>
                    </a:lnTo>
                    <a:lnTo>
                      <a:pt x="503" y="2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326192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2" y="0"/>
                    </a:moveTo>
                    <a:cubicBezTo>
                      <a:pt x="474" y="0"/>
                      <a:pt x="446" y="0"/>
                      <a:pt x="446" y="28"/>
                    </a:cubicBezTo>
                    <a:lnTo>
                      <a:pt x="0" y="1238"/>
                    </a:lnTo>
                    <a:lnTo>
                      <a:pt x="28" y="1266"/>
                    </a:lnTo>
                    <a:cubicBezTo>
                      <a:pt x="64" y="1266"/>
                      <a:pt x="64" y="1266"/>
                      <a:pt x="64" y="1238"/>
                    </a:cubicBezTo>
                    <a:lnTo>
                      <a:pt x="502" y="2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872348" y="1550657"/>
                <a:ext cx="17883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274" extrusionOk="0">
                    <a:moveTo>
                      <a:pt x="475" y="0"/>
                    </a:moveTo>
                    <a:cubicBezTo>
                      <a:pt x="475" y="0"/>
                      <a:pt x="439" y="0"/>
                      <a:pt x="439" y="35"/>
                    </a:cubicBezTo>
                    <a:lnTo>
                      <a:pt x="1" y="1238"/>
                    </a:lnTo>
                    <a:cubicBezTo>
                      <a:pt x="1" y="1238"/>
                      <a:pt x="1" y="1273"/>
                      <a:pt x="29" y="1273"/>
                    </a:cubicBezTo>
                    <a:cubicBezTo>
                      <a:pt x="57" y="1273"/>
                      <a:pt x="57" y="1273"/>
                      <a:pt x="57" y="1238"/>
                    </a:cubicBezTo>
                    <a:lnTo>
                      <a:pt x="503" y="35"/>
                    </a:lnTo>
                    <a:cubicBezTo>
                      <a:pt x="503" y="35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058590" y="1767271"/>
                <a:ext cx="17635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7" extrusionOk="0">
                    <a:moveTo>
                      <a:pt x="468" y="0"/>
                    </a:moveTo>
                    <a:cubicBezTo>
                      <a:pt x="440" y="0"/>
                      <a:pt x="440" y="29"/>
                      <a:pt x="440" y="29"/>
                    </a:cubicBezTo>
                    <a:lnTo>
                      <a:pt x="1" y="1238"/>
                    </a:lnTo>
                    <a:lnTo>
                      <a:pt x="1" y="1267"/>
                    </a:lnTo>
                    <a:lnTo>
                      <a:pt x="58" y="1267"/>
                    </a:lnTo>
                    <a:lnTo>
                      <a:pt x="496" y="57"/>
                    </a:lnTo>
                    <a:cubicBezTo>
                      <a:pt x="496" y="29"/>
                      <a:pt x="496" y="29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980034" y="1534087"/>
                <a:ext cx="7309" cy="830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4" extrusionOk="0">
                    <a:moveTo>
                      <a:pt x="93" y="0"/>
                    </a:moveTo>
                    <a:cubicBezTo>
                      <a:pt x="29" y="0"/>
                      <a:pt x="1" y="57"/>
                      <a:pt x="1" y="113"/>
                    </a:cubicBezTo>
                    <a:cubicBezTo>
                      <a:pt x="1" y="177"/>
                      <a:pt x="29" y="234"/>
                      <a:pt x="93" y="234"/>
                    </a:cubicBezTo>
                    <a:cubicBezTo>
                      <a:pt x="149" y="234"/>
                      <a:pt x="206" y="177"/>
                      <a:pt x="206" y="113"/>
                    </a:cubicBezTo>
                    <a:cubicBezTo>
                      <a:pt x="206" y="57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979041" y="1533058"/>
                <a:ext cx="9332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91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42"/>
                    </a:cubicBezTo>
                    <a:cubicBezTo>
                      <a:pt x="206" y="178"/>
                      <a:pt x="177" y="234"/>
                      <a:pt x="121" y="234"/>
                    </a:cubicBezTo>
                    <a:cubicBezTo>
                      <a:pt x="85" y="234"/>
                      <a:pt x="57" y="178"/>
                      <a:pt x="57" y="142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42"/>
                    </a:cubicBezTo>
                    <a:cubicBezTo>
                      <a:pt x="0" y="234"/>
                      <a:pt x="57" y="291"/>
                      <a:pt x="121" y="291"/>
                    </a:cubicBezTo>
                    <a:cubicBezTo>
                      <a:pt x="206" y="291"/>
                      <a:pt x="262" y="234"/>
                      <a:pt x="262" y="142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3980034" y="1553921"/>
                <a:ext cx="7309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93" y="0"/>
                    </a:moveTo>
                    <a:cubicBezTo>
                      <a:pt x="29" y="0"/>
                      <a:pt x="1" y="28"/>
                      <a:pt x="1" y="85"/>
                    </a:cubicBezTo>
                    <a:cubicBezTo>
                      <a:pt x="1" y="177"/>
                      <a:pt x="29" y="205"/>
                      <a:pt x="93" y="205"/>
                    </a:cubicBezTo>
                    <a:cubicBezTo>
                      <a:pt x="149" y="205"/>
                      <a:pt x="206" y="177"/>
                      <a:pt x="206" y="85"/>
                    </a:cubicBezTo>
                    <a:cubicBezTo>
                      <a:pt x="206" y="28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3979041" y="1552892"/>
                <a:ext cx="9332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14"/>
                    </a:cubicBezTo>
                    <a:cubicBezTo>
                      <a:pt x="206" y="178"/>
                      <a:pt x="177" y="206"/>
                      <a:pt x="121" y="206"/>
                    </a:cubicBezTo>
                    <a:cubicBezTo>
                      <a:pt x="85" y="206"/>
                      <a:pt x="57" y="178"/>
                      <a:pt x="57" y="114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14"/>
                    </a:cubicBezTo>
                    <a:cubicBezTo>
                      <a:pt x="0" y="206"/>
                      <a:pt x="57" y="262"/>
                      <a:pt x="121" y="262"/>
                    </a:cubicBezTo>
                    <a:cubicBezTo>
                      <a:pt x="206" y="262"/>
                      <a:pt x="262" y="206"/>
                      <a:pt x="262" y="114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4011400" y="1521526"/>
                <a:ext cx="36689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72" extrusionOk="0">
                    <a:moveTo>
                      <a:pt x="532" y="57"/>
                    </a:moveTo>
                    <a:cubicBezTo>
                      <a:pt x="765" y="57"/>
                      <a:pt x="977" y="354"/>
                      <a:pt x="977" y="736"/>
                    </a:cubicBezTo>
                    <a:cubicBezTo>
                      <a:pt x="977" y="1118"/>
                      <a:pt x="765" y="1415"/>
                      <a:pt x="532" y="1415"/>
                    </a:cubicBezTo>
                    <a:cubicBezTo>
                      <a:pt x="270" y="1415"/>
                      <a:pt x="58" y="1118"/>
                      <a:pt x="58" y="736"/>
                    </a:cubicBezTo>
                    <a:cubicBezTo>
                      <a:pt x="58" y="354"/>
                      <a:pt x="270" y="57"/>
                      <a:pt x="532" y="57"/>
                    </a:cubicBezTo>
                    <a:close/>
                    <a:moveTo>
                      <a:pt x="532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46"/>
                      <a:pt x="234" y="1472"/>
                      <a:pt x="532" y="1472"/>
                    </a:cubicBezTo>
                    <a:cubicBezTo>
                      <a:pt x="800" y="1472"/>
                      <a:pt x="1034" y="1146"/>
                      <a:pt x="1034" y="736"/>
                    </a:cubicBezTo>
                    <a:cubicBezTo>
                      <a:pt x="1034" y="326"/>
                      <a:pt x="800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65899" y="1521526"/>
                <a:ext cx="36653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72" extrusionOk="0">
                    <a:moveTo>
                      <a:pt x="531" y="57"/>
                    </a:moveTo>
                    <a:cubicBezTo>
                      <a:pt x="764" y="57"/>
                      <a:pt x="969" y="354"/>
                      <a:pt x="969" y="736"/>
                    </a:cubicBezTo>
                    <a:cubicBezTo>
                      <a:pt x="969" y="1118"/>
                      <a:pt x="764" y="1415"/>
                      <a:pt x="531" y="1415"/>
                    </a:cubicBezTo>
                    <a:cubicBezTo>
                      <a:pt x="262" y="1415"/>
                      <a:pt x="57" y="1118"/>
                      <a:pt x="57" y="736"/>
                    </a:cubicBezTo>
                    <a:cubicBezTo>
                      <a:pt x="57" y="354"/>
                      <a:pt x="262" y="57"/>
                      <a:pt x="531" y="57"/>
                    </a:cubicBezTo>
                    <a:close/>
                    <a:moveTo>
                      <a:pt x="531" y="0"/>
                    </a:moveTo>
                    <a:cubicBezTo>
                      <a:pt x="234" y="0"/>
                      <a:pt x="0" y="326"/>
                      <a:pt x="0" y="736"/>
                    </a:cubicBezTo>
                    <a:cubicBezTo>
                      <a:pt x="0" y="1146"/>
                      <a:pt x="234" y="1472"/>
                      <a:pt x="531" y="1472"/>
                    </a:cubicBezTo>
                    <a:cubicBezTo>
                      <a:pt x="792" y="1472"/>
                      <a:pt x="1033" y="1146"/>
                      <a:pt x="1033" y="736"/>
                    </a:cubicBezTo>
                    <a:cubicBezTo>
                      <a:pt x="1033" y="326"/>
                      <a:pt x="792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3245850" y="1932438"/>
                <a:ext cx="3768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87" extrusionOk="0">
                    <a:moveTo>
                      <a:pt x="1005" y="0"/>
                    </a:moveTo>
                    <a:lnTo>
                      <a:pt x="0" y="736"/>
                    </a:lnTo>
                    <a:lnTo>
                      <a:pt x="941" y="1387"/>
                    </a:lnTo>
                    <a:lnTo>
                      <a:pt x="976" y="1387"/>
                    </a:lnTo>
                    <a:cubicBezTo>
                      <a:pt x="976" y="1387"/>
                      <a:pt x="1005" y="1387"/>
                      <a:pt x="1005" y="1358"/>
                    </a:cubicBezTo>
                    <a:lnTo>
                      <a:pt x="1005" y="1330"/>
                    </a:lnTo>
                    <a:lnTo>
                      <a:pt x="92" y="736"/>
                    </a:lnTo>
                    <a:lnTo>
                      <a:pt x="1033" y="64"/>
                    </a:lnTo>
                    <a:cubicBezTo>
                      <a:pt x="1061" y="64"/>
                      <a:pt x="1061" y="28"/>
                      <a:pt x="1061" y="28"/>
                    </a:cubicBezTo>
                    <a:cubicBezTo>
                      <a:pt x="1033" y="0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370355" y="1934673"/>
                <a:ext cx="17848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8" extrusionOk="0">
                    <a:moveTo>
                      <a:pt x="474" y="1"/>
                    </a:moveTo>
                    <a:cubicBezTo>
                      <a:pt x="474" y="1"/>
                      <a:pt x="439" y="1"/>
                      <a:pt x="439" y="29"/>
                    </a:cubicBezTo>
                    <a:lnTo>
                      <a:pt x="0" y="1239"/>
                    </a:lnTo>
                    <a:cubicBezTo>
                      <a:pt x="0" y="1239"/>
                      <a:pt x="0" y="1267"/>
                      <a:pt x="28" y="1267"/>
                    </a:cubicBezTo>
                    <a:cubicBezTo>
                      <a:pt x="57" y="1267"/>
                      <a:pt x="57" y="1267"/>
                      <a:pt x="57" y="1239"/>
                    </a:cubicBezTo>
                    <a:lnTo>
                      <a:pt x="502" y="29"/>
                    </a:lnTo>
                    <a:cubicBezTo>
                      <a:pt x="502" y="29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393418" y="1934673"/>
                <a:ext cx="17635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8" extrusionOk="0">
                    <a:moveTo>
                      <a:pt x="496" y="1"/>
                    </a:moveTo>
                    <a:cubicBezTo>
                      <a:pt x="468" y="1"/>
                      <a:pt x="440" y="1"/>
                      <a:pt x="440" y="29"/>
                    </a:cubicBezTo>
                    <a:lnTo>
                      <a:pt x="1" y="1239"/>
                    </a:lnTo>
                    <a:lnTo>
                      <a:pt x="29" y="1267"/>
                    </a:lnTo>
                    <a:cubicBezTo>
                      <a:pt x="57" y="1267"/>
                      <a:pt x="57" y="1267"/>
                      <a:pt x="57" y="1239"/>
                    </a:cubicBezTo>
                    <a:lnTo>
                      <a:pt x="496" y="29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06594" y="1940954"/>
                <a:ext cx="36689" cy="3016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0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1033" y="850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3343247" y="2131241"/>
                <a:ext cx="47972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05" extrusionOk="0">
                    <a:moveTo>
                      <a:pt x="644" y="0"/>
                    </a:moveTo>
                    <a:lnTo>
                      <a:pt x="0" y="1005"/>
                    </a:lnTo>
                    <a:lnTo>
                      <a:pt x="1351" y="100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379615" y="2107114"/>
                <a:ext cx="30409" cy="899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34" extrusionOk="0">
                    <a:moveTo>
                      <a:pt x="93" y="1"/>
                    </a:moveTo>
                    <a:cubicBezTo>
                      <a:pt x="64" y="1"/>
                      <a:pt x="64" y="29"/>
                      <a:pt x="64" y="29"/>
                    </a:cubicBezTo>
                    <a:cubicBezTo>
                      <a:pt x="64" y="58"/>
                      <a:pt x="64" y="58"/>
                      <a:pt x="93" y="58"/>
                    </a:cubicBezTo>
                    <a:cubicBezTo>
                      <a:pt x="326" y="58"/>
                      <a:pt x="531" y="270"/>
                      <a:pt x="531" y="503"/>
                    </a:cubicBezTo>
                    <a:lnTo>
                      <a:pt x="531" y="829"/>
                    </a:lnTo>
                    <a:cubicBezTo>
                      <a:pt x="531" y="977"/>
                      <a:pt x="567" y="1090"/>
                      <a:pt x="680" y="1182"/>
                    </a:cubicBezTo>
                    <a:lnTo>
                      <a:pt x="800" y="1296"/>
                    </a:lnTo>
                    <a:lnTo>
                      <a:pt x="708" y="1388"/>
                    </a:lnTo>
                    <a:cubicBezTo>
                      <a:pt x="623" y="1472"/>
                      <a:pt x="567" y="1621"/>
                      <a:pt x="567" y="1741"/>
                    </a:cubicBezTo>
                    <a:lnTo>
                      <a:pt x="567" y="2038"/>
                    </a:lnTo>
                    <a:cubicBezTo>
                      <a:pt x="567" y="2272"/>
                      <a:pt x="355" y="2477"/>
                      <a:pt x="121" y="2477"/>
                    </a:cubicBezTo>
                    <a:lnTo>
                      <a:pt x="36" y="2477"/>
                    </a:lnTo>
                    <a:cubicBezTo>
                      <a:pt x="36" y="2477"/>
                      <a:pt x="1" y="2477"/>
                      <a:pt x="1" y="2505"/>
                    </a:cubicBezTo>
                    <a:lnTo>
                      <a:pt x="36" y="2534"/>
                    </a:lnTo>
                    <a:lnTo>
                      <a:pt x="121" y="2534"/>
                    </a:lnTo>
                    <a:cubicBezTo>
                      <a:pt x="390" y="2534"/>
                      <a:pt x="623" y="2300"/>
                      <a:pt x="623" y="2038"/>
                    </a:cubicBezTo>
                    <a:lnTo>
                      <a:pt x="623" y="1741"/>
                    </a:lnTo>
                    <a:cubicBezTo>
                      <a:pt x="623" y="1621"/>
                      <a:pt x="680" y="1508"/>
                      <a:pt x="744" y="1416"/>
                    </a:cubicBezTo>
                    <a:lnTo>
                      <a:pt x="857" y="1296"/>
                    </a:lnTo>
                    <a:lnTo>
                      <a:pt x="708" y="1154"/>
                    </a:lnTo>
                    <a:cubicBezTo>
                      <a:pt x="623" y="1062"/>
                      <a:pt x="595" y="942"/>
                      <a:pt x="595" y="829"/>
                    </a:cubicBezTo>
                    <a:lnTo>
                      <a:pt x="595" y="503"/>
                    </a:lnTo>
                    <a:cubicBezTo>
                      <a:pt x="595" y="234"/>
                      <a:pt x="355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315855" y="2105127"/>
                <a:ext cx="30409" cy="8888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05" extrusionOk="0">
                    <a:moveTo>
                      <a:pt x="800" y="0"/>
                    </a:moveTo>
                    <a:cubicBezTo>
                      <a:pt x="503" y="0"/>
                      <a:pt x="298" y="234"/>
                      <a:pt x="298" y="503"/>
                    </a:cubicBezTo>
                    <a:lnTo>
                      <a:pt x="298" y="821"/>
                    </a:lnTo>
                    <a:cubicBezTo>
                      <a:pt x="298" y="941"/>
                      <a:pt x="241" y="1062"/>
                      <a:pt x="149" y="1146"/>
                    </a:cubicBezTo>
                    <a:lnTo>
                      <a:pt x="1" y="1295"/>
                    </a:lnTo>
                    <a:lnTo>
                      <a:pt x="121" y="1415"/>
                    </a:lnTo>
                    <a:cubicBezTo>
                      <a:pt x="206" y="1500"/>
                      <a:pt x="241" y="1620"/>
                      <a:pt x="241" y="1741"/>
                    </a:cubicBezTo>
                    <a:lnTo>
                      <a:pt x="241" y="2002"/>
                    </a:lnTo>
                    <a:cubicBezTo>
                      <a:pt x="241" y="2300"/>
                      <a:pt x="475" y="2505"/>
                      <a:pt x="737" y="2505"/>
                    </a:cubicBezTo>
                    <a:lnTo>
                      <a:pt x="829" y="2505"/>
                    </a:lnTo>
                    <a:cubicBezTo>
                      <a:pt x="829" y="2505"/>
                      <a:pt x="857" y="2505"/>
                      <a:pt x="857" y="2476"/>
                    </a:cubicBezTo>
                    <a:lnTo>
                      <a:pt x="829" y="2448"/>
                    </a:lnTo>
                    <a:lnTo>
                      <a:pt x="737" y="2448"/>
                    </a:lnTo>
                    <a:cubicBezTo>
                      <a:pt x="503" y="2448"/>
                      <a:pt x="298" y="2271"/>
                      <a:pt x="298" y="2002"/>
                    </a:cubicBezTo>
                    <a:lnTo>
                      <a:pt x="298" y="1741"/>
                    </a:lnTo>
                    <a:cubicBezTo>
                      <a:pt x="298" y="1592"/>
                      <a:pt x="270" y="1472"/>
                      <a:pt x="149" y="1387"/>
                    </a:cubicBezTo>
                    <a:lnTo>
                      <a:pt x="93" y="1295"/>
                    </a:lnTo>
                    <a:lnTo>
                      <a:pt x="206" y="1175"/>
                    </a:lnTo>
                    <a:cubicBezTo>
                      <a:pt x="298" y="1090"/>
                      <a:pt x="355" y="970"/>
                      <a:pt x="355" y="821"/>
                    </a:cubicBezTo>
                    <a:lnTo>
                      <a:pt x="355" y="503"/>
                    </a:lnTo>
                    <a:cubicBezTo>
                      <a:pt x="355" y="262"/>
                      <a:pt x="560" y="57"/>
                      <a:pt x="800" y="57"/>
                    </a:cubicBezTo>
                    <a:cubicBezTo>
                      <a:pt x="800" y="57"/>
                      <a:pt x="829" y="57"/>
                      <a:pt x="829" y="29"/>
                    </a:cubicBezTo>
                    <a:cubicBezTo>
                      <a:pt x="829" y="0"/>
                      <a:pt x="800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360810" y="2193972"/>
                <a:ext cx="9580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60" extrusionOk="0">
                    <a:moveTo>
                      <a:pt x="241" y="1"/>
                    </a:moveTo>
                    <a:cubicBezTo>
                      <a:pt x="241" y="1"/>
                      <a:pt x="212" y="1"/>
                      <a:pt x="212" y="29"/>
                    </a:cubicBezTo>
                    <a:lnTo>
                      <a:pt x="0" y="531"/>
                    </a:lnTo>
                    <a:cubicBezTo>
                      <a:pt x="0" y="560"/>
                      <a:pt x="0" y="560"/>
                      <a:pt x="36" y="560"/>
                    </a:cubicBezTo>
                    <a:lnTo>
                      <a:pt x="64" y="560"/>
                    </a:lnTo>
                    <a:lnTo>
                      <a:pt x="269" y="29"/>
                    </a:lnTo>
                    <a:cubicBezTo>
                      <a:pt x="269" y="29"/>
                      <a:pt x="26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845240" y="1445205"/>
                <a:ext cx="8338" cy="1887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532" extrusionOk="0">
                    <a:moveTo>
                      <a:pt x="178" y="1"/>
                    </a:moveTo>
                    <a:lnTo>
                      <a:pt x="1" y="496"/>
                    </a:lnTo>
                    <a:cubicBezTo>
                      <a:pt x="1" y="496"/>
                      <a:pt x="1" y="531"/>
                      <a:pt x="29" y="531"/>
                    </a:cubicBezTo>
                    <a:cubicBezTo>
                      <a:pt x="29" y="531"/>
                      <a:pt x="57" y="531"/>
                      <a:pt x="57" y="496"/>
                    </a:cubicBezTo>
                    <a:lnTo>
                      <a:pt x="234" y="2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3800072" y="1393757"/>
                <a:ext cx="66033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" extrusionOk="0">
                    <a:moveTo>
                      <a:pt x="36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0" y="64"/>
                      <a:pt x="0" y="64"/>
                      <a:pt x="36" y="64"/>
                    </a:cubicBezTo>
                    <a:lnTo>
                      <a:pt x="1833" y="64"/>
                    </a:lnTo>
                    <a:cubicBezTo>
                      <a:pt x="1861" y="64"/>
                      <a:pt x="1861" y="64"/>
                      <a:pt x="1861" y="36"/>
                    </a:cubicBezTo>
                    <a:cubicBezTo>
                      <a:pt x="1861" y="36"/>
                      <a:pt x="1861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4033505" y="1421113"/>
                <a:ext cx="6479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58" extrusionOk="0">
                    <a:moveTo>
                      <a:pt x="29" y="1"/>
                    </a:moveTo>
                    <a:lnTo>
                      <a:pt x="1" y="29"/>
                    </a:lnTo>
                    <a:cubicBezTo>
                      <a:pt x="1" y="57"/>
                      <a:pt x="29" y="57"/>
                      <a:pt x="29" y="57"/>
                    </a:cubicBezTo>
                    <a:lnTo>
                      <a:pt x="1797" y="57"/>
                    </a:lnTo>
                    <a:cubicBezTo>
                      <a:pt x="1797" y="57"/>
                      <a:pt x="1826" y="57"/>
                      <a:pt x="1826" y="2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984292" y="1398583"/>
                <a:ext cx="37718" cy="4868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72" extrusionOk="0">
                    <a:moveTo>
                      <a:pt x="1024" y="1"/>
                    </a:moveTo>
                    <a:cubicBezTo>
                      <a:pt x="1018" y="1"/>
                      <a:pt x="1010" y="4"/>
                      <a:pt x="998" y="13"/>
                    </a:cubicBezTo>
                    <a:lnTo>
                      <a:pt x="1" y="749"/>
                    </a:lnTo>
                    <a:lnTo>
                      <a:pt x="970" y="1371"/>
                    </a:lnTo>
                    <a:lnTo>
                      <a:pt x="998" y="1371"/>
                    </a:lnTo>
                    <a:lnTo>
                      <a:pt x="998" y="1315"/>
                    </a:lnTo>
                    <a:lnTo>
                      <a:pt x="86" y="749"/>
                    </a:lnTo>
                    <a:lnTo>
                      <a:pt x="1062" y="41"/>
                    </a:lnTo>
                    <a:lnTo>
                      <a:pt x="1062" y="13"/>
                    </a:lnTo>
                    <a:cubicBezTo>
                      <a:pt x="1043" y="13"/>
                      <a:pt x="1037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2" name="Google Shape;902;p40"/>
          <p:cNvGrpSpPr/>
          <p:nvPr/>
        </p:nvGrpSpPr>
        <p:grpSpPr>
          <a:xfrm>
            <a:off x="2275429" y="822072"/>
            <a:ext cx="234788" cy="188409"/>
            <a:chOff x="2275429" y="822072"/>
            <a:chExt cx="234788" cy="188409"/>
          </a:xfrm>
        </p:grpSpPr>
        <p:sp>
          <p:nvSpPr>
            <p:cNvPr id="903" name="Google Shape;903;p40"/>
            <p:cNvSpPr/>
            <p:nvPr/>
          </p:nvSpPr>
          <p:spPr>
            <a:xfrm>
              <a:off x="2384950" y="8220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275429" y="8220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5"/>
          <p:cNvSpPr txBox="1">
            <a:spLocks noGrp="1"/>
          </p:cNvSpPr>
          <p:nvPr>
            <p:ph type="title"/>
          </p:nvPr>
        </p:nvSpPr>
        <p:spPr>
          <a:xfrm>
            <a:off x="713225" y="966275"/>
            <a:ext cx="4976700" cy="13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</a:t>
            </a:r>
            <a:endParaRPr dirty="0"/>
          </a:p>
        </p:txBody>
      </p:sp>
      <p:sp>
        <p:nvSpPr>
          <p:cNvPr id="2035" name="Google Shape;2035;p55"/>
          <p:cNvSpPr txBox="1">
            <a:spLocks noGrp="1"/>
          </p:cNvSpPr>
          <p:nvPr>
            <p:ph type="subTitle" idx="1"/>
          </p:nvPr>
        </p:nvSpPr>
        <p:spPr>
          <a:xfrm>
            <a:off x="666869" y="2092488"/>
            <a:ext cx="4976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Python Variable</a:t>
            </a:r>
          </a:p>
        </p:txBody>
      </p:sp>
      <p:grpSp>
        <p:nvGrpSpPr>
          <p:cNvPr id="2036" name="Google Shape;2036;p55"/>
          <p:cNvGrpSpPr/>
          <p:nvPr/>
        </p:nvGrpSpPr>
        <p:grpSpPr>
          <a:xfrm>
            <a:off x="5144825" y="1038383"/>
            <a:ext cx="3285957" cy="3592583"/>
            <a:chOff x="5144825" y="1038383"/>
            <a:chExt cx="3285957" cy="3592583"/>
          </a:xfrm>
        </p:grpSpPr>
        <p:sp>
          <p:nvSpPr>
            <p:cNvPr id="2037" name="Google Shape;2037;p55"/>
            <p:cNvSpPr/>
            <p:nvPr/>
          </p:nvSpPr>
          <p:spPr>
            <a:xfrm rot="-3555095">
              <a:off x="6419648" y="1218881"/>
              <a:ext cx="901295" cy="846266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5144825" y="2073759"/>
              <a:ext cx="2877597" cy="237183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9" name="Google Shape;2039;p55"/>
            <p:cNvGrpSpPr/>
            <p:nvPr/>
          </p:nvGrpSpPr>
          <p:grpSpPr>
            <a:xfrm>
              <a:off x="5330089" y="1598020"/>
              <a:ext cx="3100693" cy="3032946"/>
              <a:chOff x="-1555436" y="1598020"/>
              <a:chExt cx="3100693" cy="3032946"/>
            </a:xfrm>
          </p:grpSpPr>
          <p:sp>
            <p:nvSpPr>
              <p:cNvPr id="2040" name="Google Shape;2040;p55"/>
              <p:cNvSpPr/>
              <p:nvPr/>
            </p:nvSpPr>
            <p:spPr>
              <a:xfrm>
                <a:off x="1341956" y="1656451"/>
                <a:ext cx="185693" cy="18569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" y="1"/>
                    </a:moveTo>
                    <a:lnTo>
                      <a:pt x="1" y="1391"/>
                    </a:lnTo>
                    <a:lnTo>
                      <a:pt x="1391" y="1391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55"/>
              <p:cNvSpPr/>
              <p:nvPr/>
            </p:nvSpPr>
            <p:spPr>
              <a:xfrm>
                <a:off x="1341956" y="1956213"/>
                <a:ext cx="185693" cy="1820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91" y="1365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55"/>
              <p:cNvSpPr/>
              <p:nvPr/>
            </p:nvSpPr>
            <p:spPr>
              <a:xfrm>
                <a:off x="1341956" y="2276518"/>
                <a:ext cx="185693" cy="18275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70" extrusionOk="0">
                    <a:moveTo>
                      <a:pt x="1" y="0"/>
                    </a:moveTo>
                    <a:lnTo>
                      <a:pt x="1" y="1369"/>
                    </a:lnTo>
                    <a:lnTo>
                      <a:pt x="1391" y="1369"/>
                    </a:lnTo>
                    <a:lnTo>
                      <a:pt x="1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55"/>
              <p:cNvSpPr/>
              <p:nvPr/>
            </p:nvSpPr>
            <p:spPr>
              <a:xfrm>
                <a:off x="1274321" y="2217954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90"/>
                    </a:moveTo>
                    <a:lnTo>
                      <a:pt x="1391" y="1364"/>
                    </a:lnTo>
                    <a:lnTo>
                      <a:pt x="111" y="1364"/>
                    </a:lnTo>
                    <a:lnTo>
                      <a:pt x="111" y="90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55"/>
              <p:cNvSpPr/>
              <p:nvPr/>
            </p:nvSpPr>
            <p:spPr>
              <a:xfrm>
                <a:off x="1274321" y="1598020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55"/>
              <p:cNvSpPr/>
              <p:nvPr/>
            </p:nvSpPr>
            <p:spPr>
              <a:xfrm>
                <a:off x="1274321" y="1900583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55"/>
              <p:cNvSpPr/>
              <p:nvPr/>
            </p:nvSpPr>
            <p:spPr>
              <a:xfrm>
                <a:off x="1306738" y="1882973"/>
                <a:ext cx="238519" cy="184892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386" extrusionOk="0">
                    <a:moveTo>
                      <a:pt x="1608" y="0"/>
                    </a:moveTo>
                    <a:lnTo>
                      <a:pt x="529" y="1079"/>
                    </a:lnTo>
                    <a:lnTo>
                      <a:pt x="154" y="682"/>
                    </a:lnTo>
                    <a:lnTo>
                      <a:pt x="0" y="857"/>
                    </a:lnTo>
                    <a:lnTo>
                      <a:pt x="529" y="1385"/>
                    </a:lnTo>
                    <a:lnTo>
                      <a:pt x="1787" y="153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7" name="Google Shape;2047;p55"/>
              <p:cNvGrpSpPr/>
              <p:nvPr/>
            </p:nvGrpSpPr>
            <p:grpSpPr>
              <a:xfrm>
                <a:off x="-1555436" y="1703645"/>
                <a:ext cx="2836149" cy="2927321"/>
                <a:chOff x="-1555436" y="1703645"/>
                <a:chExt cx="2836149" cy="2927321"/>
              </a:xfrm>
            </p:grpSpPr>
            <p:grpSp>
              <p:nvGrpSpPr>
                <p:cNvPr id="2048" name="Google Shape;2048;p55"/>
                <p:cNvGrpSpPr/>
                <p:nvPr/>
              </p:nvGrpSpPr>
              <p:grpSpPr>
                <a:xfrm>
                  <a:off x="-1555436" y="3240638"/>
                  <a:ext cx="2692344" cy="1390329"/>
                  <a:chOff x="-1555436" y="3240638"/>
                  <a:chExt cx="2692344" cy="1390329"/>
                </a:xfrm>
              </p:grpSpPr>
              <p:sp>
                <p:nvSpPr>
                  <p:cNvPr id="2049" name="Google Shape;2049;p55"/>
                  <p:cNvSpPr/>
                  <p:nvPr/>
                </p:nvSpPr>
                <p:spPr>
                  <a:xfrm>
                    <a:off x="296072" y="4060145"/>
                    <a:ext cx="699683" cy="6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5" h="488" extrusionOk="0">
                        <a:moveTo>
                          <a:pt x="0" y="1"/>
                        </a:moveTo>
                        <a:lnTo>
                          <a:pt x="0" y="487"/>
                        </a:lnTo>
                        <a:lnTo>
                          <a:pt x="5245" y="487"/>
                        </a:lnTo>
                        <a:lnTo>
                          <a:pt x="524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0" name="Google Shape;2050;p55"/>
                  <p:cNvSpPr/>
                  <p:nvPr/>
                </p:nvSpPr>
                <p:spPr>
                  <a:xfrm>
                    <a:off x="886383" y="4122312"/>
                    <a:ext cx="250525" cy="508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3813" extrusionOk="0">
                        <a:moveTo>
                          <a:pt x="90" y="0"/>
                        </a:moveTo>
                        <a:lnTo>
                          <a:pt x="0" y="42"/>
                        </a:lnTo>
                        <a:lnTo>
                          <a:pt x="1787" y="3812"/>
                        </a:lnTo>
                        <a:lnTo>
                          <a:pt x="1877" y="3764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1" name="Google Shape;2051;p55"/>
                  <p:cNvSpPr/>
                  <p:nvPr/>
                </p:nvSpPr>
                <p:spPr>
                  <a:xfrm>
                    <a:off x="233906" y="4271726"/>
                    <a:ext cx="737835" cy="32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1" h="245" extrusionOk="0">
                        <a:moveTo>
                          <a:pt x="1" y="1"/>
                        </a:moveTo>
                        <a:lnTo>
                          <a:pt x="1" y="91"/>
                        </a:lnTo>
                        <a:lnTo>
                          <a:pt x="5510" y="244"/>
                        </a:lnTo>
                        <a:lnTo>
                          <a:pt x="5531" y="13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2" name="Google Shape;2052;p55"/>
                  <p:cNvSpPr/>
                  <p:nvPr/>
                </p:nvSpPr>
                <p:spPr>
                  <a:xfrm>
                    <a:off x="233906" y="4483440"/>
                    <a:ext cx="846556" cy="35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6" h="265" extrusionOk="0">
                        <a:moveTo>
                          <a:pt x="1" y="0"/>
                        </a:moveTo>
                        <a:lnTo>
                          <a:pt x="1" y="111"/>
                        </a:lnTo>
                        <a:lnTo>
                          <a:pt x="6345" y="264"/>
                        </a:lnTo>
                        <a:lnTo>
                          <a:pt x="6345" y="15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3" name="Google Shape;2053;p55"/>
                  <p:cNvSpPr/>
                  <p:nvPr/>
                </p:nvSpPr>
                <p:spPr>
                  <a:xfrm>
                    <a:off x="-1555436" y="3240638"/>
                    <a:ext cx="1919226" cy="1387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" h="10400" extrusionOk="0">
                        <a:moveTo>
                          <a:pt x="3987" y="0"/>
                        </a:moveTo>
                        <a:lnTo>
                          <a:pt x="3987" y="3611"/>
                        </a:lnTo>
                        <a:cubicBezTo>
                          <a:pt x="3569" y="3173"/>
                          <a:pt x="2972" y="2887"/>
                          <a:pt x="2311" y="2887"/>
                        </a:cubicBezTo>
                        <a:cubicBezTo>
                          <a:pt x="1037" y="2887"/>
                          <a:pt x="1" y="3923"/>
                          <a:pt x="1" y="5198"/>
                        </a:cubicBezTo>
                        <a:cubicBezTo>
                          <a:pt x="1" y="6477"/>
                          <a:pt x="1037" y="7513"/>
                          <a:pt x="2311" y="7513"/>
                        </a:cubicBezTo>
                        <a:cubicBezTo>
                          <a:pt x="2972" y="7513"/>
                          <a:pt x="3569" y="7228"/>
                          <a:pt x="3987" y="6784"/>
                        </a:cubicBezTo>
                        <a:lnTo>
                          <a:pt x="3987" y="10400"/>
                        </a:lnTo>
                        <a:lnTo>
                          <a:pt x="7381" y="10400"/>
                        </a:lnTo>
                        <a:cubicBezTo>
                          <a:pt x="7048" y="10003"/>
                          <a:pt x="6874" y="9496"/>
                          <a:pt x="6874" y="8946"/>
                        </a:cubicBezTo>
                        <a:cubicBezTo>
                          <a:pt x="6874" y="7667"/>
                          <a:pt x="7910" y="6630"/>
                          <a:pt x="9184" y="6630"/>
                        </a:cubicBezTo>
                        <a:cubicBezTo>
                          <a:pt x="10464" y="6630"/>
                          <a:pt x="11479" y="7667"/>
                          <a:pt x="11479" y="8946"/>
                        </a:cubicBezTo>
                        <a:cubicBezTo>
                          <a:pt x="11479" y="9496"/>
                          <a:pt x="11299" y="10003"/>
                          <a:pt x="10971" y="10400"/>
                        </a:cubicBezTo>
                        <a:lnTo>
                          <a:pt x="14387" y="10400"/>
                        </a:lnTo>
                        <a:lnTo>
                          <a:pt x="143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54" name="Google Shape;2054;p55"/>
                <p:cNvSpPr/>
                <p:nvPr/>
              </p:nvSpPr>
              <p:spPr>
                <a:xfrm>
                  <a:off x="822216" y="3819851"/>
                  <a:ext cx="61497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598" extrusionOk="0">
                      <a:moveTo>
                        <a:pt x="460" y="0"/>
                      </a:moveTo>
                      <a:lnTo>
                        <a:pt x="0" y="307"/>
                      </a:lnTo>
                      <a:lnTo>
                        <a:pt x="196" y="598"/>
                      </a:lnTo>
                      <a:cubicBezTo>
                        <a:pt x="286" y="397"/>
                        <a:pt x="376" y="201"/>
                        <a:pt x="460" y="0"/>
                      </a:cubicBez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55"/>
                <p:cNvSpPr/>
                <p:nvPr/>
              </p:nvSpPr>
              <p:spPr>
                <a:xfrm>
                  <a:off x="960422" y="3834557"/>
                  <a:ext cx="58696" cy="12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68" extrusionOk="0">
                      <a:moveTo>
                        <a:pt x="397" y="0"/>
                      </a:moveTo>
                      <a:cubicBezTo>
                        <a:pt x="265" y="286"/>
                        <a:pt x="133" y="592"/>
                        <a:pt x="0" y="899"/>
                      </a:cubicBezTo>
                      <a:lnTo>
                        <a:pt x="175" y="968"/>
                      </a:lnTo>
                      <a:lnTo>
                        <a:pt x="439" y="42"/>
                      </a:lnTo>
                      <a:lnTo>
                        <a:pt x="397" y="0"/>
                      </a:ln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55"/>
                <p:cNvSpPr/>
                <p:nvPr/>
              </p:nvSpPr>
              <p:spPr>
                <a:xfrm>
                  <a:off x="863037" y="3834659"/>
                  <a:ext cx="417675" cy="22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1" h="1679" extrusionOk="0">
                      <a:moveTo>
                        <a:pt x="1212" y="0"/>
                      </a:moveTo>
                      <a:lnTo>
                        <a:pt x="863" y="947"/>
                      </a:lnTo>
                      <a:lnTo>
                        <a:pt x="1" y="661"/>
                      </a:lnTo>
                      <a:lnTo>
                        <a:pt x="1" y="661"/>
                      </a:lnTo>
                      <a:cubicBezTo>
                        <a:pt x="1" y="661"/>
                        <a:pt x="375" y="1679"/>
                        <a:pt x="498" y="1679"/>
                      </a:cubicBezTo>
                      <a:cubicBezTo>
                        <a:pt x="502" y="1679"/>
                        <a:pt x="505" y="1678"/>
                        <a:pt x="508" y="1676"/>
                      </a:cubicBezTo>
                      <a:lnTo>
                        <a:pt x="3131" y="307"/>
                      </a:lnTo>
                      <a:cubicBezTo>
                        <a:pt x="3131" y="307"/>
                        <a:pt x="2859" y="62"/>
                        <a:pt x="2462" y="62"/>
                      </a:cubicBezTo>
                      <a:cubicBezTo>
                        <a:pt x="2367" y="62"/>
                        <a:pt x="2265" y="76"/>
                        <a:pt x="2158" y="111"/>
                      </a:cubicBezTo>
                      <a:cubicBezTo>
                        <a:pt x="1937" y="187"/>
                        <a:pt x="1766" y="215"/>
                        <a:pt x="1635" y="215"/>
                      </a:cubicBezTo>
                      <a:cubicBezTo>
                        <a:pt x="1272" y="215"/>
                        <a:pt x="1212" y="0"/>
                        <a:pt x="12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55"/>
                <p:cNvSpPr/>
                <p:nvPr/>
              </p:nvSpPr>
              <p:spPr>
                <a:xfrm>
                  <a:off x="114110" y="2940978"/>
                  <a:ext cx="860563" cy="923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6922" extrusionOk="0">
                      <a:moveTo>
                        <a:pt x="3326" y="1"/>
                      </a:moveTo>
                      <a:cubicBezTo>
                        <a:pt x="1824" y="1"/>
                        <a:pt x="878" y="529"/>
                        <a:pt x="0" y="640"/>
                      </a:cubicBezTo>
                      <a:lnTo>
                        <a:pt x="502" y="2248"/>
                      </a:lnTo>
                      <a:lnTo>
                        <a:pt x="2485" y="2644"/>
                      </a:lnTo>
                      <a:cubicBezTo>
                        <a:pt x="2485" y="2644"/>
                        <a:pt x="2486" y="2644"/>
                        <a:pt x="2486" y="2644"/>
                      </a:cubicBezTo>
                      <a:cubicBezTo>
                        <a:pt x="2630" y="2644"/>
                        <a:pt x="5218" y="6921"/>
                        <a:pt x="5218" y="6921"/>
                      </a:cubicBezTo>
                      <a:cubicBezTo>
                        <a:pt x="5218" y="6921"/>
                        <a:pt x="6450" y="6149"/>
                        <a:pt x="6450" y="6128"/>
                      </a:cubicBezTo>
                      <a:cubicBezTo>
                        <a:pt x="6450" y="6128"/>
                        <a:pt x="5504" y="2401"/>
                        <a:pt x="4251" y="445"/>
                      </a:cubicBezTo>
                      <a:cubicBezTo>
                        <a:pt x="4029" y="90"/>
                        <a:pt x="3521" y="1"/>
                        <a:pt x="33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55"/>
                <p:cNvSpPr/>
                <p:nvPr/>
              </p:nvSpPr>
              <p:spPr>
                <a:xfrm>
                  <a:off x="202156" y="3114538"/>
                  <a:ext cx="719560" cy="682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4" h="5113" extrusionOk="0">
                      <a:moveTo>
                        <a:pt x="1561" y="0"/>
                      </a:moveTo>
                      <a:cubicBezTo>
                        <a:pt x="1164" y="0"/>
                        <a:pt x="662" y="42"/>
                        <a:pt x="1" y="132"/>
                      </a:cubicBezTo>
                      <a:lnTo>
                        <a:pt x="1" y="154"/>
                      </a:lnTo>
                      <a:cubicBezTo>
                        <a:pt x="662" y="69"/>
                        <a:pt x="1164" y="42"/>
                        <a:pt x="1561" y="42"/>
                      </a:cubicBezTo>
                      <a:cubicBezTo>
                        <a:pt x="2221" y="42"/>
                        <a:pt x="2576" y="154"/>
                        <a:pt x="2798" y="307"/>
                      </a:cubicBezTo>
                      <a:cubicBezTo>
                        <a:pt x="3014" y="487"/>
                        <a:pt x="3083" y="703"/>
                        <a:pt x="3194" y="947"/>
                      </a:cubicBezTo>
                      <a:lnTo>
                        <a:pt x="5372" y="5113"/>
                      </a:lnTo>
                      <a:lnTo>
                        <a:pt x="5394" y="5092"/>
                      </a:lnTo>
                      <a:lnTo>
                        <a:pt x="3215" y="925"/>
                      </a:lnTo>
                      <a:cubicBezTo>
                        <a:pt x="3104" y="703"/>
                        <a:pt x="3041" y="465"/>
                        <a:pt x="2819" y="286"/>
                      </a:cubicBezTo>
                      <a:cubicBezTo>
                        <a:pt x="2597" y="111"/>
                        <a:pt x="2221" y="0"/>
                        <a:pt x="15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55"/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rgbClr val="FFAA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55"/>
                <p:cNvSpPr/>
                <p:nvPr/>
              </p:nvSpPr>
              <p:spPr>
                <a:xfrm>
                  <a:off x="822216" y="3776094"/>
                  <a:ext cx="196898" cy="19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" h="1497" extrusionOk="0">
                      <a:moveTo>
                        <a:pt x="968" y="0"/>
                      </a:moveTo>
                      <a:lnTo>
                        <a:pt x="0" y="635"/>
                      </a:lnTo>
                      <a:lnTo>
                        <a:pt x="397" y="1190"/>
                      </a:lnTo>
                      <a:lnTo>
                        <a:pt x="1211" y="1497"/>
                      </a:lnTo>
                      <a:lnTo>
                        <a:pt x="1475" y="571"/>
                      </a:lnTo>
                      <a:lnTo>
                        <a:pt x="9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55"/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55"/>
                <p:cNvSpPr/>
                <p:nvPr/>
              </p:nvSpPr>
              <p:spPr>
                <a:xfrm>
                  <a:off x="351701" y="3908032"/>
                  <a:ext cx="411406" cy="155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" h="1169" extrusionOk="0">
                      <a:moveTo>
                        <a:pt x="154" y="0"/>
                      </a:moveTo>
                      <a:cubicBezTo>
                        <a:pt x="154" y="0"/>
                        <a:pt x="1" y="1147"/>
                        <a:pt x="133" y="1147"/>
                      </a:cubicBezTo>
                      <a:lnTo>
                        <a:pt x="3083" y="1168"/>
                      </a:lnTo>
                      <a:cubicBezTo>
                        <a:pt x="3083" y="1168"/>
                        <a:pt x="2887" y="640"/>
                        <a:pt x="2316" y="550"/>
                      </a:cubicBezTo>
                      <a:cubicBezTo>
                        <a:pt x="1455" y="397"/>
                        <a:pt x="1523" y="0"/>
                        <a:pt x="1523" y="0"/>
                      </a:cubicBezTo>
                      <a:lnTo>
                        <a:pt x="1523" y="0"/>
                      </a:lnTo>
                      <a:lnTo>
                        <a:pt x="773" y="661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55"/>
                <p:cNvSpPr/>
                <p:nvPr/>
              </p:nvSpPr>
              <p:spPr>
                <a:xfrm>
                  <a:off x="-265423" y="2961389"/>
                  <a:ext cx="919793" cy="911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6832" extrusionOk="0">
                      <a:moveTo>
                        <a:pt x="5594" y="1"/>
                      </a:moveTo>
                      <a:lnTo>
                        <a:pt x="1" y="181"/>
                      </a:lnTo>
                      <a:cubicBezTo>
                        <a:pt x="1" y="1349"/>
                        <a:pt x="926" y="2295"/>
                        <a:pt x="2094" y="2295"/>
                      </a:cubicBezTo>
                      <a:lnTo>
                        <a:pt x="4362" y="2295"/>
                      </a:lnTo>
                      <a:cubicBezTo>
                        <a:pt x="4495" y="2295"/>
                        <a:pt x="4584" y="2406"/>
                        <a:pt x="4537" y="2539"/>
                      </a:cubicBezTo>
                      <a:lnTo>
                        <a:pt x="4738" y="6742"/>
                      </a:lnTo>
                      <a:cubicBezTo>
                        <a:pt x="4717" y="6789"/>
                        <a:pt x="4738" y="6811"/>
                        <a:pt x="4780" y="6811"/>
                      </a:cubicBezTo>
                      <a:lnTo>
                        <a:pt x="5552" y="6811"/>
                      </a:lnTo>
                      <a:cubicBezTo>
                        <a:pt x="5573" y="6811"/>
                        <a:pt x="6038" y="6832"/>
                        <a:pt x="6038" y="6832"/>
                      </a:cubicBezTo>
                      <a:lnTo>
                        <a:pt x="6652" y="1434"/>
                      </a:lnTo>
                      <a:cubicBezTo>
                        <a:pt x="6895" y="905"/>
                        <a:pt x="6171" y="1"/>
                        <a:pt x="55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55"/>
                <p:cNvSpPr/>
                <p:nvPr/>
              </p:nvSpPr>
              <p:spPr>
                <a:xfrm>
                  <a:off x="-94667" y="2993940"/>
                  <a:ext cx="593230" cy="870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" h="6525" extrusionOk="0">
                      <a:moveTo>
                        <a:pt x="21" y="0"/>
                      </a:moveTo>
                      <a:cubicBezTo>
                        <a:pt x="21" y="0"/>
                        <a:pt x="0" y="90"/>
                        <a:pt x="0" y="201"/>
                      </a:cubicBezTo>
                      <a:cubicBezTo>
                        <a:pt x="21" y="376"/>
                        <a:pt x="42" y="640"/>
                        <a:pt x="175" y="862"/>
                      </a:cubicBezTo>
                      <a:cubicBezTo>
                        <a:pt x="307" y="1079"/>
                        <a:pt x="550" y="1237"/>
                        <a:pt x="968" y="1237"/>
                      </a:cubicBezTo>
                      <a:lnTo>
                        <a:pt x="1872" y="1237"/>
                      </a:lnTo>
                      <a:cubicBezTo>
                        <a:pt x="2422" y="1237"/>
                        <a:pt x="3040" y="1237"/>
                        <a:pt x="3569" y="1258"/>
                      </a:cubicBezTo>
                      <a:cubicBezTo>
                        <a:pt x="4050" y="1258"/>
                        <a:pt x="4425" y="1655"/>
                        <a:pt x="4425" y="2115"/>
                      </a:cubicBezTo>
                      <a:cubicBezTo>
                        <a:pt x="4425" y="2205"/>
                        <a:pt x="4404" y="2295"/>
                        <a:pt x="4383" y="2358"/>
                      </a:cubicBezTo>
                      <a:lnTo>
                        <a:pt x="4097" y="6524"/>
                      </a:lnTo>
                      <a:lnTo>
                        <a:pt x="4119" y="6524"/>
                      </a:lnTo>
                      <a:lnTo>
                        <a:pt x="4404" y="2379"/>
                      </a:lnTo>
                      <a:cubicBezTo>
                        <a:pt x="4425" y="2295"/>
                        <a:pt x="4446" y="2205"/>
                        <a:pt x="4446" y="2115"/>
                      </a:cubicBezTo>
                      <a:cubicBezTo>
                        <a:pt x="4446" y="1655"/>
                        <a:pt x="4076" y="1237"/>
                        <a:pt x="3569" y="1237"/>
                      </a:cubicBezTo>
                      <a:cubicBezTo>
                        <a:pt x="3040" y="1211"/>
                        <a:pt x="2422" y="1211"/>
                        <a:pt x="1872" y="1211"/>
                      </a:cubicBezTo>
                      <a:lnTo>
                        <a:pt x="968" y="1211"/>
                      </a:lnTo>
                      <a:cubicBezTo>
                        <a:pt x="550" y="1211"/>
                        <a:pt x="328" y="1058"/>
                        <a:pt x="196" y="841"/>
                      </a:cubicBezTo>
                      <a:cubicBezTo>
                        <a:pt x="64" y="640"/>
                        <a:pt x="42" y="376"/>
                        <a:pt x="42" y="201"/>
                      </a:cubicBezTo>
                      <a:lnTo>
                        <a:pt x="42" y="4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55"/>
                <p:cNvSpPr/>
                <p:nvPr/>
              </p:nvSpPr>
              <p:spPr>
                <a:xfrm>
                  <a:off x="569016" y="2095056"/>
                  <a:ext cx="296948" cy="45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3392" extrusionOk="0">
                      <a:moveTo>
                        <a:pt x="1942" y="1"/>
                      </a:moveTo>
                      <a:cubicBezTo>
                        <a:pt x="1779" y="1"/>
                        <a:pt x="793" y="1652"/>
                        <a:pt x="793" y="1652"/>
                      </a:cubicBezTo>
                      <a:lnTo>
                        <a:pt x="0" y="2445"/>
                      </a:lnTo>
                      <a:lnTo>
                        <a:pt x="952" y="3391"/>
                      </a:lnTo>
                      <a:lnTo>
                        <a:pt x="1613" y="2244"/>
                      </a:lnTo>
                      <a:lnTo>
                        <a:pt x="2226" y="1277"/>
                      </a:lnTo>
                      <a:lnTo>
                        <a:pt x="1745" y="769"/>
                      </a:lnTo>
                      <a:cubicBezTo>
                        <a:pt x="1745" y="769"/>
                        <a:pt x="1983" y="129"/>
                        <a:pt x="1962" y="18"/>
                      </a:cubicBezTo>
                      <a:cubicBezTo>
                        <a:pt x="1958" y="6"/>
                        <a:pt x="1951" y="1"/>
                        <a:pt x="19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55"/>
                <p:cNvSpPr/>
                <p:nvPr/>
              </p:nvSpPr>
              <p:spPr>
                <a:xfrm>
                  <a:off x="713492" y="2220190"/>
                  <a:ext cx="73503" cy="48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360" extrusionOk="0">
                      <a:moveTo>
                        <a:pt x="176" y="0"/>
                      </a:moveTo>
                      <a:cubicBezTo>
                        <a:pt x="148" y="0"/>
                        <a:pt x="137" y="36"/>
                        <a:pt x="154" y="53"/>
                      </a:cubicBezTo>
                      <a:cubicBezTo>
                        <a:pt x="218" y="74"/>
                        <a:pt x="265" y="96"/>
                        <a:pt x="308" y="117"/>
                      </a:cubicBezTo>
                      <a:cubicBezTo>
                        <a:pt x="350" y="138"/>
                        <a:pt x="371" y="138"/>
                        <a:pt x="397" y="164"/>
                      </a:cubicBezTo>
                      <a:cubicBezTo>
                        <a:pt x="419" y="164"/>
                        <a:pt x="419" y="164"/>
                        <a:pt x="440" y="185"/>
                      </a:cubicBezTo>
                      <a:cubicBezTo>
                        <a:pt x="482" y="185"/>
                        <a:pt x="482" y="228"/>
                        <a:pt x="419" y="270"/>
                      </a:cubicBezTo>
                      <a:cubicBezTo>
                        <a:pt x="308" y="318"/>
                        <a:pt x="154" y="318"/>
                        <a:pt x="43" y="318"/>
                      </a:cubicBezTo>
                      <a:cubicBezTo>
                        <a:pt x="1" y="318"/>
                        <a:pt x="1" y="360"/>
                        <a:pt x="43" y="360"/>
                      </a:cubicBezTo>
                      <a:lnTo>
                        <a:pt x="350" y="360"/>
                      </a:lnTo>
                      <a:cubicBezTo>
                        <a:pt x="397" y="339"/>
                        <a:pt x="503" y="339"/>
                        <a:pt x="530" y="270"/>
                      </a:cubicBezTo>
                      <a:cubicBezTo>
                        <a:pt x="551" y="207"/>
                        <a:pt x="530" y="185"/>
                        <a:pt x="482" y="138"/>
                      </a:cubicBezTo>
                      <a:cubicBezTo>
                        <a:pt x="397" y="74"/>
                        <a:pt x="286" y="53"/>
                        <a:pt x="197" y="6"/>
                      </a:cubicBezTo>
                      <a:cubicBezTo>
                        <a:pt x="189" y="2"/>
                        <a:pt x="182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55"/>
                <p:cNvSpPr/>
                <p:nvPr/>
              </p:nvSpPr>
              <p:spPr>
                <a:xfrm>
                  <a:off x="772990" y="2196444"/>
                  <a:ext cx="33750" cy="43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327" extrusionOk="0">
                      <a:moveTo>
                        <a:pt x="213" y="1"/>
                      </a:moveTo>
                      <a:cubicBezTo>
                        <a:pt x="205" y="1"/>
                        <a:pt x="196" y="3"/>
                        <a:pt x="189" y="9"/>
                      </a:cubicBezTo>
                      <a:cubicBezTo>
                        <a:pt x="126" y="99"/>
                        <a:pt x="57" y="184"/>
                        <a:pt x="15" y="295"/>
                      </a:cubicBezTo>
                      <a:cubicBezTo>
                        <a:pt x="0" y="309"/>
                        <a:pt x="16" y="327"/>
                        <a:pt x="35" y="327"/>
                      </a:cubicBezTo>
                      <a:cubicBezTo>
                        <a:pt x="43" y="327"/>
                        <a:pt x="51" y="324"/>
                        <a:pt x="57" y="316"/>
                      </a:cubicBezTo>
                      <a:cubicBezTo>
                        <a:pt x="105" y="231"/>
                        <a:pt x="168" y="120"/>
                        <a:pt x="237" y="51"/>
                      </a:cubicBezTo>
                      <a:cubicBezTo>
                        <a:pt x="252" y="20"/>
                        <a:pt x="23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55"/>
                <p:cNvSpPr/>
                <p:nvPr/>
              </p:nvSpPr>
              <p:spPr>
                <a:xfrm>
                  <a:off x="766453" y="2222991"/>
                  <a:ext cx="60697" cy="5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1" extrusionOk="0">
                      <a:moveTo>
                        <a:pt x="418" y="0"/>
                      </a:moveTo>
                      <a:cubicBezTo>
                        <a:pt x="410" y="0"/>
                        <a:pt x="403" y="4"/>
                        <a:pt x="397" y="11"/>
                      </a:cubicBezTo>
                      <a:cubicBezTo>
                        <a:pt x="371" y="75"/>
                        <a:pt x="328" y="143"/>
                        <a:pt x="286" y="207"/>
                      </a:cubicBezTo>
                      <a:cubicBezTo>
                        <a:pt x="265" y="228"/>
                        <a:pt x="238" y="249"/>
                        <a:pt x="217" y="275"/>
                      </a:cubicBezTo>
                      <a:cubicBezTo>
                        <a:pt x="203" y="290"/>
                        <a:pt x="128" y="345"/>
                        <a:pt x="88" y="345"/>
                      </a:cubicBezTo>
                      <a:cubicBezTo>
                        <a:pt x="69" y="345"/>
                        <a:pt x="57" y="332"/>
                        <a:pt x="64" y="297"/>
                      </a:cubicBezTo>
                      <a:cubicBezTo>
                        <a:pt x="64" y="273"/>
                        <a:pt x="48" y="261"/>
                        <a:pt x="32" y="261"/>
                      </a:cubicBezTo>
                      <a:cubicBezTo>
                        <a:pt x="16" y="261"/>
                        <a:pt x="0" y="273"/>
                        <a:pt x="0" y="297"/>
                      </a:cubicBezTo>
                      <a:cubicBezTo>
                        <a:pt x="0" y="364"/>
                        <a:pt x="39" y="390"/>
                        <a:pt x="90" y="390"/>
                      </a:cubicBezTo>
                      <a:cubicBezTo>
                        <a:pt x="122" y="390"/>
                        <a:pt x="161" y="379"/>
                        <a:pt x="196" y="360"/>
                      </a:cubicBezTo>
                      <a:cubicBezTo>
                        <a:pt x="307" y="297"/>
                        <a:pt x="397" y="164"/>
                        <a:pt x="439" y="53"/>
                      </a:cubicBezTo>
                      <a:cubicBezTo>
                        <a:pt x="455" y="23"/>
                        <a:pt x="437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55"/>
                <p:cNvSpPr/>
                <p:nvPr/>
              </p:nvSpPr>
              <p:spPr>
                <a:xfrm>
                  <a:off x="780594" y="2245270"/>
                  <a:ext cx="69768" cy="5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30" extrusionOk="0">
                      <a:moveTo>
                        <a:pt x="489" y="0"/>
                      </a:moveTo>
                      <a:cubicBezTo>
                        <a:pt x="481" y="0"/>
                        <a:pt x="472" y="5"/>
                        <a:pt x="465" y="19"/>
                      </a:cubicBezTo>
                      <a:cubicBezTo>
                        <a:pt x="397" y="108"/>
                        <a:pt x="333" y="193"/>
                        <a:pt x="265" y="283"/>
                      </a:cubicBezTo>
                      <a:cubicBezTo>
                        <a:pt x="248" y="299"/>
                        <a:pt x="195" y="368"/>
                        <a:pt x="149" y="368"/>
                      </a:cubicBezTo>
                      <a:cubicBezTo>
                        <a:pt x="135" y="368"/>
                        <a:pt x="122" y="362"/>
                        <a:pt x="111" y="346"/>
                      </a:cubicBezTo>
                      <a:cubicBezTo>
                        <a:pt x="90" y="304"/>
                        <a:pt x="69" y="262"/>
                        <a:pt x="69" y="193"/>
                      </a:cubicBezTo>
                      <a:cubicBezTo>
                        <a:pt x="69" y="184"/>
                        <a:pt x="57" y="179"/>
                        <a:pt x="43" y="179"/>
                      </a:cubicBezTo>
                      <a:cubicBezTo>
                        <a:pt x="24" y="179"/>
                        <a:pt x="0" y="189"/>
                        <a:pt x="0" y="214"/>
                      </a:cubicBezTo>
                      <a:cubicBezTo>
                        <a:pt x="22" y="307"/>
                        <a:pt x="71" y="430"/>
                        <a:pt x="163" y="430"/>
                      </a:cubicBezTo>
                      <a:cubicBezTo>
                        <a:pt x="181" y="430"/>
                        <a:pt x="201" y="425"/>
                        <a:pt x="222" y="415"/>
                      </a:cubicBezTo>
                      <a:cubicBezTo>
                        <a:pt x="265" y="373"/>
                        <a:pt x="312" y="325"/>
                        <a:pt x="354" y="262"/>
                      </a:cubicBezTo>
                      <a:cubicBezTo>
                        <a:pt x="397" y="193"/>
                        <a:pt x="465" y="108"/>
                        <a:pt x="508" y="40"/>
                      </a:cubicBezTo>
                      <a:cubicBezTo>
                        <a:pt x="522" y="25"/>
                        <a:pt x="507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55"/>
                <p:cNvSpPr/>
                <p:nvPr/>
              </p:nvSpPr>
              <p:spPr>
                <a:xfrm>
                  <a:off x="807408" y="2261679"/>
                  <a:ext cx="60964" cy="50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382" extrusionOk="0">
                      <a:moveTo>
                        <a:pt x="410" y="1"/>
                      </a:moveTo>
                      <a:cubicBezTo>
                        <a:pt x="405" y="1"/>
                        <a:pt x="401" y="3"/>
                        <a:pt x="397" y="7"/>
                      </a:cubicBezTo>
                      <a:cubicBezTo>
                        <a:pt x="354" y="70"/>
                        <a:pt x="307" y="139"/>
                        <a:pt x="264" y="181"/>
                      </a:cubicBezTo>
                      <a:cubicBezTo>
                        <a:pt x="243" y="223"/>
                        <a:pt x="222" y="271"/>
                        <a:pt x="175" y="292"/>
                      </a:cubicBezTo>
                      <a:cubicBezTo>
                        <a:pt x="175" y="313"/>
                        <a:pt x="153" y="313"/>
                        <a:pt x="153" y="313"/>
                      </a:cubicBezTo>
                      <a:cubicBezTo>
                        <a:pt x="149" y="316"/>
                        <a:pt x="144" y="317"/>
                        <a:pt x="139" y="317"/>
                      </a:cubicBezTo>
                      <a:cubicBezTo>
                        <a:pt x="101" y="317"/>
                        <a:pt x="64" y="247"/>
                        <a:pt x="64" y="223"/>
                      </a:cubicBezTo>
                      <a:cubicBezTo>
                        <a:pt x="55" y="215"/>
                        <a:pt x="43" y="210"/>
                        <a:pt x="32" y="210"/>
                      </a:cubicBezTo>
                      <a:cubicBezTo>
                        <a:pt x="15" y="210"/>
                        <a:pt x="0" y="221"/>
                        <a:pt x="0" y="250"/>
                      </a:cubicBezTo>
                      <a:cubicBezTo>
                        <a:pt x="21" y="313"/>
                        <a:pt x="64" y="355"/>
                        <a:pt x="132" y="382"/>
                      </a:cubicBezTo>
                      <a:cubicBezTo>
                        <a:pt x="153" y="382"/>
                        <a:pt x="196" y="355"/>
                        <a:pt x="222" y="334"/>
                      </a:cubicBezTo>
                      <a:cubicBezTo>
                        <a:pt x="307" y="250"/>
                        <a:pt x="376" y="139"/>
                        <a:pt x="439" y="49"/>
                      </a:cubicBezTo>
                      <a:cubicBezTo>
                        <a:pt x="456" y="32"/>
                        <a:pt x="432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55"/>
                <p:cNvSpPr/>
                <p:nvPr/>
              </p:nvSpPr>
              <p:spPr>
                <a:xfrm>
                  <a:off x="154931" y="2215654"/>
                  <a:ext cx="558679" cy="757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" h="5681" extrusionOk="0">
                      <a:moveTo>
                        <a:pt x="99" y="0"/>
                      </a:moveTo>
                      <a:cubicBezTo>
                        <a:pt x="36" y="0"/>
                        <a:pt x="1" y="18"/>
                        <a:pt x="1" y="18"/>
                      </a:cubicBezTo>
                      <a:cubicBezTo>
                        <a:pt x="196" y="352"/>
                        <a:pt x="968" y="5681"/>
                        <a:pt x="968" y="5681"/>
                      </a:cubicBezTo>
                      <a:lnTo>
                        <a:pt x="1037" y="5459"/>
                      </a:lnTo>
                      <a:lnTo>
                        <a:pt x="1455" y="5395"/>
                      </a:lnTo>
                      <a:cubicBezTo>
                        <a:pt x="1608" y="5353"/>
                        <a:pt x="1740" y="5284"/>
                        <a:pt x="1830" y="5173"/>
                      </a:cubicBezTo>
                      <a:lnTo>
                        <a:pt x="4188" y="2487"/>
                      </a:lnTo>
                      <a:lnTo>
                        <a:pt x="3104" y="1340"/>
                      </a:lnTo>
                      <a:lnTo>
                        <a:pt x="1761" y="2710"/>
                      </a:lnTo>
                      <a:cubicBezTo>
                        <a:pt x="1761" y="2710"/>
                        <a:pt x="1677" y="2334"/>
                        <a:pt x="1058" y="1055"/>
                      </a:cubicBezTo>
                      <a:cubicBezTo>
                        <a:pt x="625" y="128"/>
                        <a:pt x="265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55"/>
                <p:cNvSpPr/>
                <p:nvPr/>
              </p:nvSpPr>
              <p:spPr>
                <a:xfrm>
                  <a:off x="-356405" y="2139079"/>
                  <a:ext cx="660997" cy="952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" h="7138" extrusionOk="0">
                      <a:moveTo>
                        <a:pt x="2290" y="0"/>
                      </a:moveTo>
                      <a:lnTo>
                        <a:pt x="1782" y="265"/>
                      </a:lnTo>
                      <a:cubicBezTo>
                        <a:pt x="1782" y="265"/>
                        <a:pt x="355" y="704"/>
                        <a:pt x="175" y="2115"/>
                      </a:cubicBezTo>
                      <a:cubicBezTo>
                        <a:pt x="1" y="3521"/>
                        <a:pt x="815" y="7138"/>
                        <a:pt x="815" y="7138"/>
                      </a:cubicBezTo>
                      <a:cubicBezTo>
                        <a:pt x="815" y="7138"/>
                        <a:pt x="1698" y="6762"/>
                        <a:pt x="2047" y="6651"/>
                      </a:cubicBezTo>
                      <a:cubicBezTo>
                        <a:pt x="2575" y="6519"/>
                        <a:pt x="2998" y="6498"/>
                        <a:pt x="3368" y="6498"/>
                      </a:cubicBezTo>
                      <a:lnTo>
                        <a:pt x="4955" y="6191"/>
                      </a:lnTo>
                      <a:lnTo>
                        <a:pt x="4384" y="1697"/>
                      </a:lnTo>
                      <a:cubicBezTo>
                        <a:pt x="4294" y="1343"/>
                        <a:pt x="4251" y="836"/>
                        <a:pt x="3945" y="614"/>
                      </a:cubicBezTo>
                      <a:lnTo>
                        <a:pt x="3368" y="286"/>
                      </a:lnTo>
                      <a:lnTo>
                        <a:pt x="2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55"/>
                <p:cNvSpPr/>
                <p:nvPr/>
              </p:nvSpPr>
              <p:spPr>
                <a:xfrm>
                  <a:off x="355037" y="2345591"/>
                  <a:ext cx="300817" cy="37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2841" extrusionOk="0">
                      <a:moveTo>
                        <a:pt x="2076" y="0"/>
                      </a:moveTo>
                      <a:cubicBezTo>
                        <a:pt x="2053" y="0"/>
                        <a:pt x="2027" y="6"/>
                        <a:pt x="2001" y="17"/>
                      </a:cubicBezTo>
                      <a:lnTo>
                        <a:pt x="790" y="520"/>
                      </a:lnTo>
                      <a:cubicBezTo>
                        <a:pt x="705" y="567"/>
                        <a:pt x="637" y="631"/>
                        <a:pt x="615" y="742"/>
                      </a:cubicBezTo>
                      <a:lnTo>
                        <a:pt x="18" y="2766"/>
                      </a:lnTo>
                      <a:cubicBezTo>
                        <a:pt x="1" y="2805"/>
                        <a:pt x="86" y="2841"/>
                        <a:pt x="144" y="2841"/>
                      </a:cubicBezTo>
                      <a:cubicBezTo>
                        <a:pt x="157" y="2841"/>
                        <a:pt x="168" y="2839"/>
                        <a:pt x="177" y="2835"/>
                      </a:cubicBezTo>
                      <a:lnTo>
                        <a:pt x="1451" y="2174"/>
                      </a:lnTo>
                      <a:cubicBezTo>
                        <a:pt x="1562" y="2132"/>
                        <a:pt x="1631" y="2042"/>
                        <a:pt x="1673" y="1931"/>
                      </a:cubicBezTo>
                      <a:lnTo>
                        <a:pt x="2202" y="255"/>
                      </a:lnTo>
                      <a:cubicBezTo>
                        <a:pt x="2254" y="128"/>
                        <a:pt x="2190" y="0"/>
                        <a:pt x="20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55"/>
                <p:cNvSpPr/>
                <p:nvPr/>
              </p:nvSpPr>
              <p:spPr>
                <a:xfrm>
                  <a:off x="372246" y="2352127"/>
                  <a:ext cx="284142" cy="374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2809" extrusionOk="0">
                      <a:moveTo>
                        <a:pt x="2003" y="1"/>
                      </a:moveTo>
                      <a:cubicBezTo>
                        <a:pt x="1990" y="1"/>
                        <a:pt x="1976" y="4"/>
                        <a:pt x="1962" y="11"/>
                      </a:cubicBezTo>
                      <a:lnTo>
                        <a:pt x="772" y="518"/>
                      </a:lnTo>
                      <a:cubicBezTo>
                        <a:pt x="709" y="560"/>
                        <a:pt x="640" y="603"/>
                        <a:pt x="619" y="693"/>
                      </a:cubicBezTo>
                      <a:lnTo>
                        <a:pt x="0" y="2807"/>
                      </a:lnTo>
                      <a:cubicBezTo>
                        <a:pt x="0" y="2808"/>
                        <a:pt x="1" y="2808"/>
                        <a:pt x="1" y="2808"/>
                      </a:cubicBezTo>
                      <a:cubicBezTo>
                        <a:pt x="41" y="2808"/>
                        <a:pt x="981" y="2343"/>
                        <a:pt x="1369" y="2147"/>
                      </a:cubicBezTo>
                      <a:cubicBezTo>
                        <a:pt x="1475" y="2083"/>
                        <a:pt x="1502" y="2035"/>
                        <a:pt x="1544" y="1903"/>
                      </a:cubicBezTo>
                      <a:lnTo>
                        <a:pt x="2094" y="164"/>
                      </a:lnTo>
                      <a:cubicBezTo>
                        <a:pt x="2129" y="88"/>
                        <a:pt x="2075" y="1"/>
                        <a:pt x="2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55"/>
                <p:cNvSpPr/>
                <p:nvPr/>
              </p:nvSpPr>
              <p:spPr>
                <a:xfrm>
                  <a:off x="425073" y="2453649"/>
                  <a:ext cx="20544" cy="4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29" extrusionOk="0">
                      <a:moveTo>
                        <a:pt x="112" y="0"/>
                      </a:moveTo>
                      <a:cubicBezTo>
                        <a:pt x="112" y="0"/>
                        <a:pt x="91" y="21"/>
                        <a:pt x="90" y="42"/>
                      </a:cubicBezTo>
                      <a:lnTo>
                        <a:pt x="90" y="42"/>
                      </a:lnTo>
                      <a:cubicBezTo>
                        <a:pt x="91" y="21"/>
                        <a:pt x="112" y="21"/>
                        <a:pt x="112" y="21"/>
                      </a:cubicBezTo>
                      <a:lnTo>
                        <a:pt x="133" y="21"/>
                      </a:lnTo>
                      <a:cubicBezTo>
                        <a:pt x="133" y="0"/>
                        <a:pt x="133" y="0"/>
                        <a:pt x="112" y="0"/>
                      </a:cubicBezTo>
                      <a:close/>
                      <a:moveTo>
                        <a:pt x="133" y="21"/>
                      </a:moveTo>
                      <a:lnTo>
                        <a:pt x="154" y="43"/>
                      </a:lnTo>
                      <a:lnTo>
                        <a:pt x="154" y="21"/>
                      </a:lnTo>
                      <a:close/>
                      <a:moveTo>
                        <a:pt x="154" y="43"/>
                      </a:moveTo>
                      <a:lnTo>
                        <a:pt x="154" y="43"/>
                      </a:lnTo>
                      <a:lnTo>
                        <a:pt x="154" y="43"/>
                      </a:lnTo>
                      <a:close/>
                      <a:moveTo>
                        <a:pt x="90" y="43"/>
                      </a:moveTo>
                      <a:lnTo>
                        <a:pt x="1" y="286"/>
                      </a:lnTo>
                      <a:lnTo>
                        <a:pt x="1" y="307"/>
                      </a:lnTo>
                      <a:cubicBezTo>
                        <a:pt x="1" y="307"/>
                        <a:pt x="1" y="328"/>
                        <a:pt x="22" y="328"/>
                      </a:cubicBezTo>
                      <a:lnTo>
                        <a:pt x="22" y="307"/>
                      </a:lnTo>
                      <a:lnTo>
                        <a:pt x="22" y="286"/>
                      </a:lnTo>
                      <a:lnTo>
                        <a:pt x="90" y="43"/>
                      </a:lnTo>
                      <a:close/>
                      <a:moveTo>
                        <a:pt x="154" y="43"/>
                      </a:moveTo>
                      <a:lnTo>
                        <a:pt x="69" y="307"/>
                      </a:lnTo>
                      <a:cubicBezTo>
                        <a:pt x="69" y="328"/>
                        <a:pt x="48" y="328"/>
                        <a:pt x="48" y="328"/>
                      </a:cubicBezTo>
                      <a:cubicBezTo>
                        <a:pt x="69" y="328"/>
                        <a:pt x="69" y="328"/>
                        <a:pt x="90" y="307"/>
                      </a:cubicBezTo>
                      <a:lnTo>
                        <a:pt x="154" y="64"/>
                      </a:lnTo>
                      <a:lnTo>
                        <a:pt x="154" y="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55"/>
                <p:cNvSpPr/>
                <p:nvPr/>
              </p:nvSpPr>
              <p:spPr>
                <a:xfrm>
                  <a:off x="410266" y="2503009"/>
                  <a:ext cx="21344" cy="4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4" extrusionOk="0">
                      <a:moveTo>
                        <a:pt x="112" y="0"/>
                      </a:moveTo>
                      <a:lnTo>
                        <a:pt x="90" y="27"/>
                      </a:lnTo>
                      <a:lnTo>
                        <a:pt x="133" y="27"/>
                      </a:lnTo>
                      <a:lnTo>
                        <a:pt x="159" y="48"/>
                      </a:lnTo>
                      <a:lnTo>
                        <a:pt x="159" y="27"/>
                      </a:lnTo>
                      <a:lnTo>
                        <a:pt x="133" y="0"/>
                      </a:lnTo>
                      <a:close/>
                      <a:moveTo>
                        <a:pt x="90" y="27"/>
                      </a:moveTo>
                      <a:lnTo>
                        <a:pt x="1" y="291"/>
                      </a:lnTo>
                      <a:cubicBezTo>
                        <a:pt x="1" y="312"/>
                        <a:pt x="27" y="312"/>
                        <a:pt x="27" y="333"/>
                      </a:cubicBezTo>
                      <a:lnTo>
                        <a:pt x="48" y="333"/>
                      </a:lnTo>
                      <a:lnTo>
                        <a:pt x="27" y="312"/>
                      </a:lnTo>
                      <a:lnTo>
                        <a:pt x="27" y="291"/>
                      </a:lnTo>
                      <a:lnTo>
                        <a:pt x="90" y="27"/>
                      </a:lnTo>
                      <a:close/>
                      <a:moveTo>
                        <a:pt x="159" y="48"/>
                      </a:moveTo>
                      <a:lnTo>
                        <a:pt x="69" y="312"/>
                      </a:lnTo>
                      <a:cubicBezTo>
                        <a:pt x="69" y="312"/>
                        <a:pt x="69" y="333"/>
                        <a:pt x="48" y="333"/>
                      </a:cubicBezTo>
                      <a:cubicBezTo>
                        <a:pt x="69" y="333"/>
                        <a:pt x="69" y="333"/>
                        <a:pt x="90" y="312"/>
                      </a:cubicBezTo>
                      <a:lnTo>
                        <a:pt x="159" y="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55"/>
                <p:cNvSpPr/>
                <p:nvPr/>
              </p:nvSpPr>
              <p:spPr>
                <a:xfrm>
                  <a:off x="96367" y="2491669"/>
                  <a:ext cx="487577" cy="452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" h="3390" extrusionOk="0">
                      <a:moveTo>
                        <a:pt x="3230" y="0"/>
                      </a:moveTo>
                      <a:cubicBezTo>
                        <a:pt x="3130" y="0"/>
                        <a:pt x="2795" y="421"/>
                        <a:pt x="2687" y="530"/>
                      </a:cubicBezTo>
                      <a:cubicBezTo>
                        <a:pt x="2588" y="605"/>
                        <a:pt x="2247" y="893"/>
                        <a:pt x="2187" y="893"/>
                      </a:cubicBezTo>
                      <a:cubicBezTo>
                        <a:pt x="2180" y="893"/>
                        <a:pt x="2177" y="888"/>
                        <a:pt x="2179" y="878"/>
                      </a:cubicBezTo>
                      <a:lnTo>
                        <a:pt x="2401" y="265"/>
                      </a:lnTo>
                      <a:lnTo>
                        <a:pt x="2401" y="265"/>
                      </a:lnTo>
                      <a:cubicBezTo>
                        <a:pt x="2401" y="265"/>
                        <a:pt x="1936" y="704"/>
                        <a:pt x="1872" y="947"/>
                      </a:cubicBezTo>
                      <a:cubicBezTo>
                        <a:pt x="1825" y="1079"/>
                        <a:pt x="1804" y="1233"/>
                        <a:pt x="1804" y="1233"/>
                      </a:cubicBezTo>
                      <a:lnTo>
                        <a:pt x="1" y="2576"/>
                      </a:lnTo>
                      <a:lnTo>
                        <a:pt x="1011" y="3390"/>
                      </a:lnTo>
                      <a:cubicBezTo>
                        <a:pt x="2221" y="2179"/>
                        <a:pt x="3147" y="1233"/>
                        <a:pt x="3279" y="1101"/>
                      </a:cubicBezTo>
                      <a:cubicBezTo>
                        <a:pt x="3369" y="1011"/>
                        <a:pt x="3591" y="773"/>
                        <a:pt x="3570" y="725"/>
                      </a:cubicBezTo>
                      <a:cubicBezTo>
                        <a:pt x="3566" y="718"/>
                        <a:pt x="3559" y="715"/>
                        <a:pt x="3551" y="715"/>
                      </a:cubicBezTo>
                      <a:cubicBezTo>
                        <a:pt x="3456" y="715"/>
                        <a:pt x="3100" y="1101"/>
                        <a:pt x="3084" y="1101"/>
                      </a:cubicBezTo>
                      <a:cubicBezTo>
                        <a:pt x="3083" y="1101"/>
                        <a:pt x="3083" y="1101"/>
                        <a:pt x="3083" y="1101"/>
                      </a:cubicBezTo>
                      <a:cubicBezTo>
                        <a:pt x="3104" y="1058"/>
                        <a:pt x="3654" y="551"/>
                        <a:pt x="3633" y="482"/>
                      </a:cubicBezTo>
                      <a:cubicBezTo>
                        <a:pt x="3629" y="469"/>
                        <a:pt x="3619" y="463"/>
                        <a:pt x="3604" y="463"/>
                      </a:cubicBezTo>
                      <a:cubicBezTo>
                        <a:pt x="3473" y="463"/>
                        <a:pt x="2970" y="947"/>
                        <a:pt x="2951" y="947"/>
                      </a:cubicBezTo>
                      <a:cubicBezTo>
                        <a:pt x="2937" y="959"/>
                        <a:pt x="2931" y="965"/>
                        <a:pt x="2931" y="965"/>
                      </a:cubicBezTo>
                      <a:cubicBezTo>
                        <a:pt x="2931" y="965"/>
                        <a:pt x="3567" y="410"/>
                        <a:pt x="3543" y="329"/>
                      </a:cubicBezTo>
                      <a:cubicBezTo>
                        <a:pt x="3543" y="318"/>
                        <a:pt x="3537" y="313"/>
                        <a:pt x="3526" y="313"/>
                      </a:cubicBezTo>
                      <a:cubicBezTo>
                        <a:pt x="3453" y="313"/>
                        <a:pt x="3170" y="530"/>
                        <a:pt x="3147" y="530"/>
                      </a:cubicBezTo>
                      <a:cubicBezTo>
                        <a:pt x="3147" y="530"/>
                        <a:pt x="2863" y="774"/>
                        <a:pt x="2822" y="774"/>
                      </a:cubicBezTo>
                      <a:cubicBezTo>
                        <a:pt x="2821" y="774"/>
                        <a:pt x="2820" y="774"/>
                        <a:pt x="2819" y="773"/>
                      </a:cubicBezTo>
                      <a:cubicBezTo>
                        <a:pt x="2798" y="746"/>
                        <a:pt x="3326" y="1"/>
                        <a:pt x="3236" y="1"/>
                      </a:cubicBezTo>
                      <a:cubicBezTo>
                        <a:pt x="3234" y="0"/>
                        <a:pt x="3232" y="0"/>
                        <a:pt x="3230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55"/>
                <p:cNvSpPr/>
                <p:nvPr/>
              </p:nvSpPr>
              <p:spPr>
                <a:xfrm>
                  <a:off x="-347867" y="2219923"/>
                  <a:ext cx="708888" cy="818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4" h="6137" extrusionOk="0">
                      <a:moveTo>
                        <a:pt x="1233" y="1"/>
                      </a:moveTo>
                      <a:cubicBezTo>
                        <a:pt x="1114" y="1"/>
                        <a:pt x="983" y="41"/>
                        <a:pt x="841" y="140"/>
                      </a:cubicBezTo>
                      <a:cubicBezTo>
                        <a:pt x="0" y="695"/>
                        <a:pt x="27" y="2942"/>
                        <a:pt x="1787" y="5628"/>
                      </a:cubicBezTo>
                      <a:cubicBezTo>
                        <a:pt x="2011" y="5963"/>
                        <a:pt x="2376" y="6137"/>
                        <a:pt x="2811" y="6137"/>
                      </a:cubicBezTo>
                      <a:cubicBezTo>
                        <a:pt x="3144" y="6137"/>
                        <a:pt x="3519" y="6034"/>
                        <a:pt x="3902" y="5823"/>
                      </a:cubicBezTo>
                      <a:lnTo>
                        <a:pt x="5313" y="4835"/>
                      </a:lnTo>
                      <a:lnTo>
                        <a:pt x="4473" y="3603"/>
                      </a:lnTo>
                      <a:lnTo>
                        <a:pt x="3638" y="4195"/>
                      </a:lnTo>
                      <a:lnTo>
                        <a:pt x="2073" y="848"/>
                      </a:lnTo>
                      <a:cubicBezTo>
                        <a:pt x="2073" y="848"/>
                        <a:pt x="1777" y="1"/>
                        <a:pt x="1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55"/>
                <p:cNvSpPr/>
                <p:nvPr/>
              </p:nvSpPr>
              <p:spPr>
                <a:xfrm>
                  <a:off x="-51044" y="2000872"/>
                  <a:ext cx="150342" cy="2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1782" extrusionOk="0">
                      <a:moveTo>
                        <a:pt x="181" y="0"/>
                      </a:moveTo>
                      <a:lnTo>
                        <a:pt x="1" y="1036"/>
                      </a:lnTo>
                      <a:lnTo>
                        <a:pt x="334" y="1433"/>
                      </a:lnTo>
                      <a:cubicBezTo>
                        <a:pt x="581" y="1700"/>
                        <a:pt x="741" y="1782"/>
                        <a:pt x="851" y="1782"/>
                      </a:cubicBezTo>
                      <a:cubicBezTo>
                        <a:pt x="1005" y="1782"/>
                        <a:pt x="1062" y="1623"/>
                        <a:pt x="1127" y="1586"/>
                      </a:cubicBezTo>
                      <a:lnTo>
                        <a:pt x="1058" y="418"/>
                      </a:lnTo>
                      <a:lnTo>
                        <a:pt x="508" y="196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55"/>
                <p:cNvSpPr/>
                <p:nvPr/>
              </p:nvSpPr>
              <p:spPr>
                <a:xfrm>
                  <a:off x="-3552" y="2026886"/>
                  <a:ext cx="100050" cy="11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864" extrusionOk="0">
                      <a:moveTo>
                        <a:pt x="152" y="1"/>
                      </a:moveTo>
                      <a:lnTo>
                        <a:pt x="41" y="112"/>
                      </a:lnTo>
                      <a:cubicBezTo>
                        <a:pt x="0" y="437"/>
                        <a:pt x="438" y="863"/>
                        <a:pt x="581" y="863"/>
                      </a:cubicBezTo>
                      <a:cubicBezTo>
                        <a:pt x="585" y="863"/>
                        <a:pt x="588" y="863"/>
                        <a:pt x="591" y="862"/>
                      </a:cubicBezTo>
                      <a:cubicBezTo>
                        <a:pt x="750" y="841"/>
                        <a:pt x="702" y="313"/>
                        <a:pt x="702" y="313"/>
                      </a:cubicBezTo>
                      <a:lnTo>
                        <a:pt x="1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55"/>
                <p:cNvSpPr/>
                <p:nvPr/>
              </p:nvSpPr>
              <p:spPr>
                <a:xfrm>
                  <a:off x="-68653" y="1703645"/>
                  <a:ext cx="291479" cy="3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2361" extrusionOk="0">
                      <a:moveTo>
                        <a:pt x="1781" y="1"/>
                      </a:moveTo>
                      <a:cubicBezTo>
                        <a:pt x="1254" y="1"/>
                        <a:pt x="71" y="614"/>
                        <a:pt x="1" y="996"/>
                      </a:cubicBezTo>
                      <a:cubicBezTo>
                        <a:pt x="1" y="996"/>
                        <a:pt x="48" y="1943"/>
                        <a:pt x="202" y="2027"/>
                      </a:cubicBezTo>
                      <a:lnTo>
                        <a:pt x="334" y="2360"/>
                      </a:lnTo>
                      <a:cubicBezTo>
                        <a:pt x="334" y="2360"/>
                        <a:pt x="267" y="2049"/>
                        <a:pt x="320" y="2049"/>
                      </a:cubicBezTo>
                      <a:cubicBezTo>
                        <a:pt x="328" y="2049"/>
                        <a:pt x="340" y="2057"/>
                        <a:pt x="355" y="2075"/>
                      </a:cubicBezTo>
                      <a:lnTo>
                        <a:pt x="598" y="1150"/>
                      </a:lnTo>
                      <a:cubicBezTo>
                        <a:pt x="598" y="1150"/>
                        <a:pt x="751" y="1324"/>
                        <a:pt x="905" y="1414"/>
                      </a:cubicBezTo>
                      <a:cubicBezTo>
                        <a:pt x="975" y="1465"/>
                        <a:pt x="1088" y="1482"/>
                        <a:pt x="1198" y="1482"/>
                      </a:cubicBezTo>
                      <a:cubicBezTo>
                        <a:pt x="1327" y="1482"/>
                        <a:pt x="1454" y="1458"/>
                        <a:pt x="1502" y="1435"/>
                      </a:cubicBezTo>
                      <a:cubicBezTo>
                        <a:pt x="1608" y="1393"/>
                        <a:pt x="1566" y="949"/>
                        <a:pt x="1566" y="949"/>
                      </a:cubicBezTo>
                      <a:cubicBezTo>
                        <a:pt x="1566" y="949"/>
                        <a:pt x="2052" y="663"/>
                        <a:pt x="1983" y="552"/>
                      </a:cubicBezTo>
                      <a:cubicBezTo>
                        <a:pt x="1951" y="452"/>
                        <a:pt x="1892" y="440"/>
                        <a:pt x="1865" y="440"/>
                      </a:cubicBezTo>
                      <a:cubicBezTo>
                        <a:pt x="1856" y="440"/>
                        <a:pt x="1851" y="441"/>
                        <a:pt x="1851" y="441"/>
                      </a:cubicBezTo>
                      <a:cubicBezTo>
                        <a:pt x="1851" y="441"/>
                        <a:pt x="2184" y="245"/>
                        <a:pt x="2031" y="156"/>
                      </a:cubicBezTo>
                      <a:cubicBezTo>
                        <a:pt x="2021" y="47"/>
                        <a:pt x="192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55"/>
                <p:cNvSpPr/>
                <p:nvPr/>
              </p:nvSpPr>
              <p:spPr>
                <a:xfrm>
                  <a:off x="-71455" y="1830113"/>
                  <a:ext cx="235051" cy="26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" h="2005" extrusionOk="0">
                      <a:moveTo>
                        <a:pt x="1566" y="1"/>
                      </a:moveTo>
                      <a:cubicBezTo>
                        <a:pt x="1497" y="69"/>
                        <a:pt x="1232" y="48"/>
                        <a:pt x="968" y="91"/>
                      </a:cubicBezTo>
                      <a:cubicBezTo>
                        <a:pt x="926" y="91"/>
                        <a:pt x="598" y="91"/>
                        <a:pt x="572" y="154"/>
                      </a:cubicBezTo>
                      <a:cubicBezTo>
                        <a:pt x="529" y="334"/>
                        <a:pt x="376" y="862"/>
                        <a:pt x="334" y="1016"/>
                      </a:cubicBezTo>
                      <a:cubicBezTo>
                        <a:pt x="307" y="1037"/>
                        <a:pt x="286" y="1037"/>
                        <a:pt x="265" y="1037"/>
                      </a:cubicBezTo>
                      <a:cubicBezTo>
                        <a:pt x="234" y="1006"/>
                        <a:pt x="188" y="975"/>
                        <a:pt x="145" y="975"/>
                      </a:cubicBezTo>
                      <a:cubicBezTo>
                        <a:pt x="99" y="975"/>
                        <a:pt x="57" y="1012"/>
                        <a:pt x="43" y="1127"/>
                      </a:cubicBezTo>
                      <a:cubicBezTo>
                        <a:pt x="1" y="1455"/>
                        <a:pt x="334" y="1391"/>
                        <a:pt x="376" y="1433"/>
                      </a:cubicBezTo>
                      <a:cubicBezTo>
                        <a:pt x="418" y="1523"/>
                        <a:pt x="619" y="1809"/>
                        <a:pt x="883" y="1920"/>
                      </a:cubicBezTo>
                      <a:cubicBezTo>
                        <a:pt x="987" y="1957"/>
                        <a:pt x="1146" y="2004"/>
                        <a:pt x="1299" y="2004"/>
                      </a:cubicBezTo>
                      <a:cubicBezTo>
                        <a:pt x="1405" y="2004"/>
                        <a:pt x="1507" y="1982"/>
                        <a:pt x="1587" y="1920"/>
                      </a:cubicBezTo>
                      <a:cubicBezTo>
                        <a:pt x="1719" y="1809"/>
                        <a:pt x="1761" y="1391"/>
                        <a:pt x="15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55"/>
                <p:cNvSpPr/>
                <p:nvPr/>
              </p:nvSpPr>
              <p:spPr>
                <a:xfrm>
                  <a:off x="-53845" y="1971256"/>
                  <a:ext cx="29748" cy="2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80" extrusionOk="0">
                      <a:moveTo>
                        <a:pt x="1" y="0"/>
                      </a:moveTo>
                      <a:lnTo>
                        <a:pt x="1" y="48"/>
                      </a:lnTo>
                      <a:cubicBezTo>
                        <a:pt x="13" y="40"/>
                        <a:pt x="27" y="37"/>
                        <a:pt x="40" y="37"/>
                      </a:cubicBezTo>
                      <a:cubicBezTo>
                        <a:pt x="71" y="37"/>
                        <a:pt x="103" y="54"/>
                        <a:pt x="133" y="69"/>
                      </a:cubicBezTo>
                      <a:cubicBezTo>
                        <a:pt x="154" y="111"/>
                        <a:pt x="175" y="153"/>
                        <a:pt x="175" y="180"/>
                      </a:cubicBezTo>
                      <a:lnTo>
                        <a:pt x="223" y="180"/>
                      </a:lnTo>
                      <a:cubicBezTo>
                        <a:pt x="223" y="132"/>
                        <a:pt x="202" y="90"/>
                        <a:pt x="154" y="48"/>
                      </a:cubicBezTo>
                      <a:cubicBezTo>
                        <a:pt x="112" y="21"/>
                        <a:pt x="43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55"/>
                <p:cNvSpPr/>
                <p:nvPr/>
              </p:nvSpPr>
              <p:spPr>
                <a:xfrm>
                  <a:off x="51944" y="2026886"/>
                  <a:ext cx="91112" cy="3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" h="24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3" y="133"/>
                        <a:pt x="175" y="244"/>
                        <a:pt x="307" y="244"/>
                      </a:cubicBezTo>
                      <a:cubicBezTo>
                        <a:pt x="328" y="247"/>
                        <a:pt x="348" y="248"/>
                        <a:pt x="367" y="248"/>
                      </a:cubicBezTo>
                      <a:cubicBezTo>
                        <a:pt x="499" y="248"/>
                        <a:pt x="609" y="187"/>
                        <a:pt x="683" y="9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55"/>
                <p:cNvSpPr/>
                <p:nvPr/>
              </p:nvSpPr>
              <p:spPr>
                <a:xfrm>
                  <a:off x="-48109" y="2376807"/>
                  <a:ext cx="182758" cy="397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2977" extrusionOk="0">
                      <a:moveTo>
                        <a:pt x="0" y="0"/>
                      </a:moveTo>
                      <a:cubicBezTo>
                        <a:pt x="90" y="508"/>
                        <a:pt x="1168" y="2358"/>
                        <a:pt x="1322" y="2977"/>
                      </a:cubicBezTo>
                      <a:lnTo>
                        <a:pt x="1369" y="2977"/>
                      </a:lnTo>
                      <a:cubicBezTo>
                        <a:pt x="1258" y="2316"/>
                        <a:pt x="132" y="508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55"/>
                <p:cNvSpPr/>
                <p:nvPr/>
              </p:nvSpPr>
              <p:spPr>
                <a:xfrm>
                  <a:off x="-306245" y="2585453"/>
                  <a:ext cx="208771" cy="38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2888" extrusionOk="0">
                      <a:moveTo>
                        <a:pt x="42" y="1"/>
                      </a:moveTo>
                      <a:lnTo>
                        <a:pt x="0" y="22"/>
                      </a:lnTo>
                      <a:cubicBezTo>
                        <a:pt x="349" y="398"/>
                        <a:pt x="1079" y="2401"/>
                        <a:pt x="1539" y="2888"/>
                      </a:cubicBezTo>
                      <a:lnTo>
                        <a:pt x="1565" y="2867"/>
                      </a:lnTo>
                      <a:cubicBezTo>
                        <a:pt x="1168" y="2380"/>
                        <a:pt x="375" y="376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55"/>
                <p:cNvSpPr/>
                <p:nvPr/>
              </p:nvSpPr>
              <p:spPr>
                <a:xfrm>
                  <a:off x="-24230" y="2376807"/>
                  <a:ext cx="23478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487" extrusionOk="0">
                      <a:moveTo>
                        <a:pt x="133" y="0"/>
                      </a:moveTo>
                      <a:cubicBezTo>
                        <a:pt x="64" y="153"/>
                        <a:pt x="22" y="312"/>
                        <a:pt x="1" y="465"/>
                      </a:cubicBezTo>
                      <a:lnTo>
                        <a:pt x="43" y="486"/>
                      </a:lnTo>
                      <a:cubicBezTo>
                        <a:pt x="64" y="312"/>
                        <a:pt x="112" y="153"/>
                        <a:pt x="175" y="21"/>
                      </a:cubicBez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88" name="Google Shape;2088;p55"/>
          <p:cNvGrpSpPr/>
          <p:nvPr/>
        </p:nvGrpSpPr>
        <p:grpSpPr>
          <a:xfrm>
            <a:off x="8004015" y="3168825"/>
            <a:ext cx="360758" cy="258297"/>
            <a:chOff x="4992850" y="4345375"/>
            <a:chExt cx="607336" cy="638400"/>
          </a:xfrm>
        </p:grpSpPr>
        <p:sp>
          <p:nvSpPr>
            <p:cNvPr id="2089" name="Google Shape;2089;p5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1" name="Google Shape;2091;p55"/>
          <p:cNvSpPr/>
          <p:nvPr/>
        </p:nvSpPr>
        <p:spPr>
          <a:xfrm>
            <a:off x="7714825" y="4103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55"/>
          <p:cNvGrpSpPr/>
          <p:nvPr/>
        </p:nvGrpSpPr>
        <p:grpSpPr>
          <a:xfrm>
            <a:off x="5626211" y="2413150"/>
            <a:ext cx="545750" cy="632756"/>
            <a:chOff x="3479225" y="2442689"/>
            <a:chExt cx="179293" cy="207877"/>
          </a:xfrm>
        </p:grpSpPr>
        <p:sp>
          <p:nvSpPr>
            <p:cNvPr id="2093" name="Google Shape;2093;p55"/>
            <p:cNvSpPr/>
            <p:nvPr/>
          </p:nvSpPr>
          <p:spPr>
            <a:xfrm>
              <a:off x="3479225" y="2485481"/>
              <a:ext cx="21327" cy="165082"/>
            </a:xfrm>
            <a:custGeom>
              <a:avLst/>
              <a:gdLst/>
              <a:ahLst/>
              <a:cxnLst/>
              <a:rect l="l" t="t" r="r" b="b"/>
              <a:pathLst>
                <a:path w="617" h="4776" extrusionOk="0">
                  <a:moveTo>
                    <a:pt x="1" y="0"/>
                  </a:moveTo>
                  <a:lnTo>
                    <a:pt x="1" y="4775"/>
                  </a:lnTo>
                  <a:lnTo>
                    <a:pt x="616" y="4775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3518838" y="2552712"/>
              <a:ext cx="21569" cy="97854"/>
            </a:xfrm>
            <a:custGeom>
              <a:avLst/>
              <a:gdLst/>
              <a:ahLst/>
              <a:cxnLst/>
              <a:rect l="l" t="t" r="r" b="b"/>
              <a:pathLst>
                <a:path w="624" h="2831" extrusionOk="0">
                  <a:moveTo>
                    <a:pt x="1" y="1"/>
                  </a:moveTo>
                  <a:lnTo>
                    <a:pt x="1" y="2830"/>
                  </a:lnTo>
                  <a:lnTo>
                    <a:pt x="623" y="2830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3558727" y="2499895"/>
              <a:ext cx="20324" cy="150669"/>
            </a:xfrm>
            <a:custGeom>
              <a:avLst/>
              <a:gdLst/>
              <a:ahLst/>
              <a:cxnLst/>
              <a:rect l="l" t="t" r="r" b="b"/>
              <a:pathLst>
                <a:path w="588" h="4359" extrusionOk="0">
                  <a:moveTo>
                    <a:pt x="0" y="1"/>
                  </a:moveTo>
                  <a:lnTo>
                    <a:pt x="0" y="4358"/>
                  </a:lnTo>
                  <a:lnTo>
                    <a:pt x="587" y="4358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3598339" y="2442689"/>
              <a:ext cx="20324" cy="207874"/>
            </a:xfrm>
            <a:custGeom>
              <a:avLst/>
              <a:gdLst/>
              <a:ahLst/>
              <a:cxnLst/>
              <a:rect l="l" t="t" r="r" b="b"/>
              <a:pathLst>
                <a:path w="588" h="6014" extrusionOk="0">
                  <a:moveTo>
                    <a:pt x="0" y="0"/>
                  </a:moveTo>
                  <a:lnTo>
                    <a:pt x="0" y="6013"/>
                  </a:lnTo>
                  <a:lnTo>
                    <a:pt x="587" y="6013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3638194" y="2537538"/>
              <a:ext cx="20324" cy="113028"/>
            </a:xfrm>
            <a:custGeom>
              <a:avLst/>
              <a:gdLst/>
              <a:ahLst/>
              <a:cxnLst/>
              <a:rect l="l" t="t" r="r" b="b"/>
              <a:pathLst>
                <a:path w="588" h="3270" extrusionOk="0">
                  <a:moveTo>
                    <a:pt x="0" y="1"/>
                  </a:moveTo>
                  <a:lnTo>
                    <a:pt x="0" y="3269"/>
                  </a:lnTo>
                  <a:lnTo>
                    <a:pt x="587" y="3269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55"/>
          <p:cNvGrpSpPr/>
          <p:nvPr/>
        </p:nvGrpSpPr>
        <p:grpSpPr>
          <a:xfrm>
            <a:off x="6820880" y="1304435"/>
            <a:ext cx="957285" cy="300300"/>
            <a:chOff x="3583454" y="2026924"/>
            <a:chExt cx="430899" cy="135173"/>
          </a:xfrm>
        </p:grpSpPr>
        <p:sp>
          <p:nvSpPr>
            <p:cNvPr id="2099" name="Google Shape;2099;p55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55"/>
          <p:cNvGrpSpPr/>
          <p:nvPr/>
        </p:nvGrpSpPr>
        <p:grpSpPr>
          <a:xfrm>
            <a:off x="6171951" y="1455061"/>
            <a:ext cx="390430" cy="432449"/>
            <a:chOff x="3306034" y="1949508"/>
            <a:chExt cx="175743" cy="194657"/>
          </a:xfrm>
        </p:grpSpPr>
        <p:sp>
          <p:nvSpPr>
            <p:cNvPr id="2120" name="Google Shape;2120;p55"/>
            <p:cNvSpPr/>
            <p:nvPr/>
          </p:nvSpPr>
          <p:spPr>
            <a:xfrm>
              <a:off x="3335979" y="1979047"/>
              <a:ext cx="113719" cy="156961"/>
            </a:xfrm>
            <a:custGeom>
              <a:avLst/>
              <a:gdLst/>
              <a:ahLst/>
              <a:cxnLst/>
              <a:rect l="l" t="t" r="r" b="b"/>
              <a:pathLst>
                <a:path w="3361" h="4639" extrusionOk="0">
                  <a:moveTo>
                    <a:pt x="1704" y="1"/>
                  </a:moveTo>
                  <a:cubicBezTo>
                    <a:pt x="1639" y="1"/>
                    <a:pt x="1573" y="4"/>
                    <a:pt x="1507" y="12"/>
                  </a:cubicBezTo>
                  <a:cubicBezTo>
                    <a:pt x="708" y="104"/>
                    <a:pt x="92" y="748"/>
                    <a:pt x="35" y="1575"/>
                  </a:cubicBezTo>
                  <a:cubicBezTo>
                    <a:pt x="0" y="2134"/>
                    <a:pt x="269" y="2608"/>
                    <a:pt x="651" y="2934"/>
                  </a:cubicBezTo>
                  <a:cubicBezTo>
                    <a:pt x="884" y="3139"/>
                    <a:pt x="1061" y="3436"/>
                    <a:pt x="1097" y="3754"/>
                  </a:cubicBezTo>
                  <a:lnTo>
                    <a:pt x="1181" y="4405"/>
                  </a:lnTo>
                  <a:cubicBezTo>
                    <a:pt x="1181" y="4525"/>
                    <a:pt x="1302" y="4639"/>
                    <a:pt x="1450" y="4639"/>
                  </a:cubicBezTo>
                  <a:lnTo>
                    <a:pt x="1981" y="4639"/>
                  </a:lnTo>
                  <a:cubicBezTo>
                    <a:pt x="2122" y="4639"/>
                    <a:pt x="2243" y="4525"/>
                    <a:pt x="2243" y="4377"/>
                  </a:cubicBezTo>
                  <a:lnTo>
                    <a:pt x="2335" y="3754"/>
                  </a:lnTo>
                  <a:cubicBezTo>
                    <a:pt x="2363" y="3436"/>
                    <a:pt x="2511" y="3139"/>
                    <a:pt x="2745" y="2934"/>
                  </a:cubicBezTo>
                  <a:cubicBezTo>
                    <a:pt x="3127" y="2637"/>
                    <a:pt x="3360" y="2163"/>
                    <a:pt x="3360" y="1667"/>
                  </a:cubicBezTo>
                  <a:cubicBezTo>
                    <a:pt x="3334" y="729"/>
                    <a:pt x="2617" y="1"/>
                    <a:pt x="1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3371879" y="2112055"/>
              <a:ext cx="44053" cy="32109"/>
            </a:xfrm>
            <a:custGeom>
              <a:avLst/>
              <a:gdLst/>
              <a:ahLst/>
              <a:cxnLst/>
              <a:rect l="l" t="t" r="r" b="b"/>
              <a:pathLst>
                <a:path w="1302" h="949" extrusionOk="0">
                  <a:moveTo>
                    <a:pt x="0" y="0"/>
                  </a:moveTo>
                  <a:lnTo>
                    <a:pt x="0" y="297"/>
                  </a:lnTo>
                  <a:cubicBezTo>
                    <a:pt x="0" y="651"/>
                    <a:pt x="297" y="948"/>
                    <a:pt x="651" y="948"/>
                  </a:cubicBezTo>
                  <a:cubicBezTo>
                    <a:pt x="1005" y="920"/>
                    <a:pt x="1302" y="651"/>
                    <a:pt x="1302" y="269"/>
                  </a:cubicBezTo>
                  <a:lnTo>
                    <a:pt x="1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363014" y="2022762"/>
              <a:ext cx="58907" cy="95279"/>
            </a:xfrm>
            <a:custGeom>
              <a:avLst/>
              <a:gdLst/>
              <a:ahLst/>
              <a:cxnLst/>
              <a:rect l="l" t="t" r="r" b="b"/>
              <a:pathLst>
                <a:path w="1741" h="2816" extrusionOk="0">
                  <a:moveTo>
                    <a:pt x="1210" y="163"/>
                  </a:moveTo>
                  <a:cubicBezTo>
                    <a:pt x="1238" y="198"/>
                    <a:pt x="1267" y="255"/>
                    <a:pt x="1267" y="283"/>
                  </a:cubicBezTo>
                  <a:cubicBezTo>
                    <a:pt x="1295" y="375"/>
                    <a:pt x="1295" y="432"/>
                    <a:pt x="1295" y="489"/>
                  </a:cubicBezTo>
                  <a:cubicBezTo>
                    <a:pt x="1267" y="552"/>
                    <a:pt x="1238" y="581"/>
                    <a:pt x="1182" y="581"/>
                  </a:cubicBezTo>
                  <a:cubicBezTo>
                    <a:pt x="1118" y="581"/>
                    <a:pt x="1090" y="552"/>
                    <a:pt x="1090" y="489"/>
                  </a:cubicBezTo>
                  <a:cubicBezTo>
                    <a:pt x="1062" y="460"/>
                    <a:pt x="1062" y="404"/>
                    <a:pt x="1090" y="340"/>
                  </a:cubicBezTo>
                  <a:cubicBezTo>
                    <a:pt x="1118" y="283"/>
                    <a:pt x="1147" y="227"/>
                    <a:pt x="1210" y="163"/>
                  </a:cubicBezTo>
                  <a:close/>
                  <a:moveTo>
                    <a:pt x="616" y="227"/>
                  </a:moveTo>
                  <a:cubicBezTo>
                    <a:pt x="680" y="255"/>
                    <a:pt x="708" y="340"/>
                    <a:pt x="736" y="404"/>
                  </a:cubicBezTo>
                  <a:cubicBezTo>
                    <a:pt x="736" y="489"/>
                    <a:pt x="736" y="552"/>
                    <a:pt x="680" y="609"/>
                  </a:cubicBezTo>
                  <a:cubicBezTo>
                    <a:pt x="663" y="642"/>
                    <a:pt x="625" y="656"/>
                    <a:pt x="584" y="656"/>
                  </a:cubicBezTo>
                  <a:cubicBezTo>
                    <a:pt x="556" y="656"/>
                    <a:pt x="526" y="649"/>
                    <a:pt x="503" y="637"/>
                  </a:cubicBezTo>
                  <a:cubicBezTo>
                    <a:pt x="474" y="609"/>
                    <a:pt x="474" y="581"/>
                    <a:pt x="439" y="517"/>
                  </a:cubicBezTo>
                  <a:cubicBezTo>
                    <a:pt x="439" y="432"/>
                    <a:pt x="503" y="283"/>
                    <a:pt x="616" y="227"/>
                  </a:cubicBezTo>
                  <a:close/>
                  <a:moveTo>
                    <a:pt x="995" y="0"/>
                  </a:moveTo>
                  <a:cubicBezTo>
                    <a:pt x="861" y="0"/>
                    <a:pt x="730" y="70"/>
                    <a:pt x="616" y="135"/>
                  </a:cubicBezTo>
                  <a:cubicBezTo>
                    <a:pt x="559" y="107"/>
                    <a:pt x="531" y="107"/>
                    <a:pt x="474" y="78"/>
                  </a:cubicBezTo>
                  <a:cubicBezTo>
                    <a:pt x="326" y="78"/>
                    <a:pt x="206" y="107"/>
                    <a:pt x="149" y="163"/>
                  </a:cubicBezTo>
                  <a:cubicBezTo>
                    <a:pt x="0" y="340"/>
                    <a:pt x="121" y="729"/>
                    <a:pt x="206" y="991"/>
                  </a:cubicBezTo>
                  <a:cubicBezTo>
                    <a:pt x="234" y="1047"/>
                    <a:pt x="262" y="1111"/>
                    <a:pt x="262" y="1168"/>
                  </a:cubicBezTo>
                  <a:cubicBezTo>
                    <a:pt x="382" y="1642"/>
                    <a:pt x="503" y="2109"/>
                    <a:pt x="588" y="2583"/>
                  </a:cubicBezTo>
                  <a:lnTo>
                    <a:pt x="616" y="2788"/>
                  </a:lnTo>
                  <a:cubicBezTo>
                    <a:pt x="651" y="2788"/>
                    <a:pt x="651" y="2816"/>
                    <a:pt x="651" y="2816"/>
                  </a:cubicBezTo>
                  <a:lnTo>
                    <a:pt x="680" y="2816"/>
                  </a:lnTo>
                  <a:cubicBezTo>
                    <a:pt x="680" y="2788"/>
                    <a:pt x="708" y="2788"/>
                    <a:pt x="680" y="2759"/>
                  </a:cubicBezTo>
                  <a:lnTo>
                    <a:pt x="651" y="2583"/>
                  </a:lnTo>
                  <a:cubicBezTo>
                    <a:pt x="559" y="2109"/>
                    <a:pt x="439" y="1613"/>
                    <a:pt x="326" y="1139"/>
                  </a:cubicBezTo>
                  <a:cubicBezTo>
                    <a:pt x="326" y="1111"/>
                    <a:pt x="298" y="1047"/>
                    <a:pt x="262" y="963"/>
                  </a:cubicBezTo>
                  <a:cubicBezTo>
                    <a:pt x="177" y="729"/>
                    <a:pt x="57" y="340"/>
                    <a:pt x="177" y="198"/>
                  </a:cubicBezTo>
                  <a:cubicBezTo>
                    <a:pt x="234" y="135"/>
                    <a:pt x="326" y="135"/>
                    <a:pt x="474" y="135"/>
                  </a:cubicBezTo>
                  <a:cubicBezTo>
                    <a:pt x="503" y="163"/>
                    <a:pt x="531" y="163"/>
                    <a:pt x="559" y="198"/>
                  </a:cubicBezTo>
                  <a:cubicBezTo>
                    <a:pt x="439" y="283"/>
                    <a:pt x="382" y="404"/>
                    <a:pt x="382" y="552"/>
                  </a:cubicBezTo>
                  <a:cubicBezTo>
                    <a:pt x="411" y="609"/>
                    <a:pt x="439" y="665"/>
                    <a:pt x="474" y="694"/>
                  </a:cubicBezTo>
                  <a:cubicBezTo>
                    <a:pt x="507" y="707"/>
                    <a:pt x="545" y="716"/>
                    <a:pt x="582" y="716"/>
                  </a:cubicBezTo>
                  <a:cubicBezTo>
                    <a:pt x="642" y="716"/>
                    <a:pt x="701" y="694"/>
                    <a:pt x="736" y="637"/>
                  </a:cubicBezTo>
                  <a:cubicBezTo>
                    <a:pt x="793" y="581"/>
                    <a:pt x="793" y="489"/>
                    <a:pt x="793" y="404"/>
                  </a:cubicBezTo>
                  <a:cubicBezTo>
                    <a:pt x="765" y="312"/>
                    <a:pt x="736" y="255"/>
                    <a:pt x="651" y="198"/>
                  </a:cubicBezTo>
                  <a:cubicBezTo>
                    <a:pt x="761" y="127"/>
                    <a:pt x="875" y="60"/>
                    <a:pt x="990" y="60"/>
                  </a:cubicBezTo>
                  <a:cubicBezTo>
                    <a:pt x="1023" y="60"/>
                    <a:pt x="1057" y="66"/>
                    <a:pt x="1090" y="78"/>
                  </a:cubicBezTo>
                  <a:cubicBezTo>
                    <a:pt x="1118" y="78"/>
                    <a:pt x="1147" y="107"/>
                    <a:pt x="1147" y="135"/>
                  </a:cubicBezTo>
                  <a:cubicBezTo>
                    <a:pt x="1090" y="163"/>
                    <a:pt x="1062" y="255"/>
                    <a:pt x="1033" y="312"/>
                  </a:cubicBezTo>
                  <a:cubicBezTo>
                    <a:pt x="1005" y="404"/>
                    <a:pt x="1005" y="460"/>
                    <a:pt x="1033" y="517"/>
                  </a:cubicBezTo>
                  <a:cubicBezTo>
                    <a:pt x="1033" y="581"/>
                    <a:pt x="1090" y="637"/>
                    <a:pt x="1147" y="637"/>
                  </a:cubicBezTo>
                  <a:cubicBezTo>
                    <a:pt x="1159" y="641"/>
                    <a:pt x="1171" y="643"/>
                    <a:pt x="1183" y="643"/>
                  </a:cubicBezTo>
                  <a:cubicBezTo>
                    <a:pt x="1260" y="643"/>
                    <a:pt x="1328" y="568"/>
                    <a:pt x="1359" y="489"/>
                  </a:cubicBezTo>
                  <a:cubicBezTo>
                    <a:pt x="1387" y="432"/>
                    <a:pt x="1359" y="375"/>
                    <a:pt x="1323" y="283"/>
                  </a:cubicBezTo>
                  <a:cubicBezTo>
                    <a:pt x="1295" y="227"/>
                    <a:pt x="1267" y="163"/>
                    <a:pt x="1238" y="135"/>
                  </a:cubicBezTo>
                  <a:cubicBezTo>
                    <a:pt x="1267" y="107"/>
                    <a:pt x="1295" y="78"/>
                    <a:pt x="1323" y="78"/>
                  </a:cubicBezTo>
                  <a:cubicBezTo>
                    <a:pt x="1351" y="72"/>
                    <a:pt x="1381" y="68"/>
                    <a:pt x="1410" y="68"/>
                  </a:cubicBezTo>
                  <a:cubicBezTo>
                    <a:pt x="1506" y="68"/>
                    <a:pt x="1599" y="106"/>
                    <a:pt x="1621" y="198"/>
                  </a:cubicBezTo>
                  <a:cubicBezTo>
                    <a:pt x="1677" y="255"/>
                    <a:pt x="1649" y="340"/>
                    <a:pt x="1649" y="432"/>
                  </a:cubicBezTo>
                  <a:cubicBezTo>
                    <a:pt x="1621" y="665"/>
                    <a:pt x="1564" y="906"/>
                    <a:pt x="1500" y="1111"/>
                  </a:cubicBezTo>
                  <a:cubicBezTo>
                    <a:pt x="1472" y="1288"/>
                    <a:pt x="1415" y="1465"/>
                    <a:pt x="1387" y="1613"/>
                  </a:cubicBezTo>
                  <a:lnTo>
                    <a:pt x="1182" y="2731"/>
                  </a:lnTo>
                  <a:cubicBezTo>
                    <a:pt x="1182" y="2759"/>
                    <a:pt x="1210" y="2759"/>
                    <a:pt x="1210" y="2759"/>
                  </a:cubicBezTo>
                  <a:lnTo>
                    <a:pt x="1238" y="2759"/>
                  </a:lnTo>
                  <a:lnTo>
                    <a:pt x="1444" y="1642"/>
                  </a:lnTo>
                  <a:cubicBezTo>
                    <a:pt x="1472" y="1465"/>
                    <a:pt x="1536" y="1288"/>
                    <a:pt x="1564" y="1139"/>
                  </a:cubicBezTo>
                  <a:cubicBezTo>
                    <a:pt x="1621" y="906"/>
                    <a:pt x="1677" y="665"/>
                    <a:pt x="1712" y="432"/>
                  </a:cubicBezTo>
                  <a:cubicBezTo>
                    <a:pt x="1712" y="340"/>
                    <a:pt x="1741" y="255"/>
                    <a:pt x="1677" y="163"/>
                  </a:cubicBezTo>
                  <a:cubicBezTo>
                    <a:pt x="1631" y="71"/>
                    <a:pt x="1506" y="12"/>
                    <a:pt x="1396" y="12"/>
                  </a:cubicBezTo>
                  <a:cubicBezTo>
                    <a:pt x="1370" y="12"/>
                    <a:pt x="1346" y="15"/>
                    <a:pt x="1323" y="22"/>
                  </a:cubicBezTo>
                  <a:cubicBezTo>
                    <a:pt x="1267" y="50"/>
                    <a:pt x="1238" y="50"/>
                    <a:pt x="1210" y="78"/>
                  </a:cubicBezTo>
                  <a:cubicBezTo>
                    <a:pt x="1182" y="50"/>
                    <a:pt x="1147" y="50"/>
                    <a:pt x="1118" y="22"/>
                  </a:cubicBezTo>
                  <a:cubicBezTo>
                    <a:pt x="1077" y="7"/>
                    <a:pt x="1036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3306034" y="2019413"/>
              <a:ext cx="19184" cy="5041"/>
            </a:xfrm>
            <a:custGeom>
              <a:avLst/>
              <a:gdLst/>
              <a:ahLst/>
              <a:cxnLst/>
              <a:rect l="l" t="t" r="r" b="b"/>
              <a:pathLst>
                <a:path w="567" h="149" extrusionOk="0">
                  <a:moveTo>
                    <a:pt x="36" y="0"/>
                  </a:moveTo>
                  <a:lnTo>
                    <a:pt x="1" y="29"/>
                  </a:lnTo>
                  <a:cubicBezTo>
                    <a:pt x="1" y="57"/>
                    <a:pt x="1" y="57"/>
                    <a:pt x="36" y="57"/>
                  </a:cubicBezTo>
                  <a:lnTo>
                    <a:pt x="531" y="149"/>
                  </a:lnTo>
                  <a:cubicBezTo>
                    <a:pt x="567" y="149"/>
                    <a:pt x="567" y="121"/>
                    <a:pt x="567" y="121"/>
                  </a:cubicBezTo>
                  <a:cubicBezTo>
                    <a:pt x="567" y="85"/>
                    <a:pt x="567" y="85"/>
                    <a:pt x="531" y="8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3321125" y="1977761"/>
              <a:ext cx="14887" cy="14617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9" y="0"/>
                  </a:moveTo>
                  <a:cubicBezTo>
                    <a:pt x="22" y="0"/>
                    <a:pt x="15" y="7"/>
                    <a:pt x="0" y="22"/>
                  </a:cubicBezTo>
                  <a:lnTo>
                    <a:pt x="0" y="50"/>
                  </a:lnTo>
                  <a:lnTo>
                    <a:pt x="411" y="404"/>
                  </a:lnTo>
                  <a:lnTo>
                    <a:pt x="411" y="432"/>
                  </a:lnTo>
                  <a:cubicBezTo>
                    <a:pt x="439" y="432"/>
                    <a:pt x="439" y="404"/>
                    <a:pt x="439" y="404"/>
                  </a:cubicBezTo>
                  <a:lnTo>
                    <a:pt x="439" y="375"/>
                  </a:lnTo>
                  <a:lnTo>
                    <a:pt x="57" y="22"/>
                  </a:lnTo>
                  <a:cubicBezTo>
                    <a:pt x="43" y="7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374992" y="1950455"/>
              <a:ext cx="5041" cy="19184"/>
            </a:xfrm>
            <a:custGeom>
              <a:avLst/>
              <a:gdLst/>
              <a:ahLst/>
              <a:cxnLst/>
              <a:rect l="l" t="t" r="r" b="b"/>
              <a:pathLst>
                <a:path w="149" h="567" extrusionOk="0">
                  <a:moveTo>
                    <a:pt x="28" y="1"/>
                  </a:moveTo>
                  <a:cubicBezTo>
                    <a:pt x="28" y="36"/>
                    <a:pt x="0" y="36"/>
                    <a:pt x="0" y="65"/>
                  </a:cubicBezTo>
                  <a:cubicBezTo>
                    <a:pt x="28" y="121"/>
                    <a:pt x="28" y="213"/>
                    <a:pt x="57" y="298"/>
                  </a:cubicBezTo>
                  <a:cubicBezTo>
                    <a:pt x="57" y="390"/>
                    <a:pt x="85" y="447"/>
                    <a:pt x="85" y="532"/>
                  </a:cubicBezTo>
                  <a:lnTo>
                    <a:pt x="120" y="567"/>
                  </a:lnTo>
                  <a:cubicBezTo>
                    <a:pt x="149" y="532"/>
                    <a:pt x="149" y="532"/>
                    <a:pt x="149" y="503"/>
                  </a:cubicBezTo>
                  <a:cubicBezTo>
                    <a:pt x="149" y="447"/>
                    <a:pt x="120" y="355"/>
                    <a:pt x="120" y="270"/>
                  </a:cubicBezTo>
                  <a:cubicBezTo>
                    <a:pt x="85" y="178"/>
                    <a:pt x="85" y="93"/>
                    <a:pt x="57" y="36"/>
                  </a:cubicBezTo>
                  <a:cubicBezTo>
                    <a:pt x="57" y="36"/>
                    <a:pt x="57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409944" y="1949508"/>
              <a:ext cx="3857" cy="22060"/>
            </a:xfrm>
            <a:custGeom>
              <a:avLst/>
              <a:gdLst/>
              <a:ahLst/>
              <a:cxnLst/>
              <a:rect l="l" t="t" r="r" b="b"/>
              <a:pathLst>
                <a:path w="114" h="652" extrusionOk="0">
                  <a:moveTo>
                    <a:pt x="85" y="1"/>
                  </a:moveTo>
                  <a:cubicBezTo>
                    <a:pt x="85" y="1"/>
                    <a:pt x="57" y="1"/>
                    <a:pt x="57" y="29"/>
                  </a:cubicBezTo>
                  <a:lnTo>
                    <a:pt x="0" y="623"/>
                  </a:lnTo>
                  <a:cubicBezTo>
                    <a:pt x="0" y="623"/>
                    <a:pt x="0" y="651"/>
                    <a:pt x="28" y="651"/>
                  </a:cubicBezTo>
                  <a:lnTo>
                    <a:pt x="57" y="623"/>
                  </a:lnTo>
                  <a:lnTo>
                    <a:pt x="113" y="29"/>
                  </a:lnTo>
                  <a:cubicBezTo>
                    <a:pt x="113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447739" y="1987573"/>
              <a:ext cx="19895" cy="13906"/>
            </a:xfrm>
            <a:custGeom>
              <a:avLst/>
              <a:gdLst/>
              <a:ahLst/>
              <a:cxnLst/>
              <a:rect l="l" t="t" r="r" b="b"/>
              <a:pathLst>
                <a:path w="588" h="411" extrusionOk="0">
                  <a:moveTo>
                    <a:pt x="531" y="0"/>
                  </a:moveTo>
                  <a:lnTo>
                    <a:pt x="29" y="354"/>
                  </a:lnTo>
                  <a:cubicBezTo>
                    <a:pt x="1" y="354"/>
                    <a:pt x="1" y="382"/>
                    <a:pt x="29" y="382"/>
                  </a:cubicBezTo>
                  <a:lnTo>
                    <a:pt x="29" y="411"/>
                  </a:lnTo>
                  <a:lnTo>
                    <a:pt x="57" y="411"/>
                  </a:lnTo>
                  <a:lnTo>
                    <a:pt x="560" y="57"/>
                  </a:lnTo>
                  <a:cubicBezTo>
                    <a:pt x="560" y="29"/>
                    <a:pt x="588" y="2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461645" y="2026349"/>
              <a:ext cx="20132" cy="3147"/>
            </a:xfrm>
            <a:custGeom>
              <a:avLst/>
              <a:gdLst/>
              <a:ahLst/>
              <a:cxnLst/>
              <a:rect l="l" t="t" r="r" b="b"/>
              <a:pathLst>
                <a:path w="595" h="93" extrusionOk="0">
                  <a:moveTo>
                    <a:pt x="35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29"/>
                    <a:pt x="0" y="57"/>
                    <a:pt x="35" y="57"/>
                  </a:cubicBezTo>
                  <a:lnTo>
                    <a:pt x="566" y="92"/>
                  </a:lnTo>
                  <a:cubicBezTo>
                    <a:pt x="594" y="92"/>
                    <a:pt x="594" y="57"/>
                    <a:pt x="594" y="57"/>
                  </a:cubicBezTo>
                  <a:cubicBezTo>
                    <a:pt x="594" y="29"/>
                    <a:pt x="594" y="29"/>
                    <a:pt x="566" y="2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3346028" y="1991397"/>
              <a:ext cx="36880" cy="56065"/>
            </a:xfrm>
            <a:custGeom>
              <a:avLst/>
              <a:gdLst/>
              <a:ahLst/>
              <a:cxnLst/>
              <a:rect l="l" t="t" r="r" b="b"/>
              <a:pathLst>
                <a:path w="1090" h="1657" extrusionOk="0">
                  <a:moveTo>
                    <a:pt x="1033" y="1"/>
                  </a:moveTo>
                  <a:cubicBezTo>
                    <a:pt x="708" y="64"/>
                    <a:pt x="411" y="298"/>
                    <a:pt x="234" y="623"/>
                  </a:cubicBezTo>
                  <a:cubicBezTo>
                    <a:pt x="57" y="913"/>
                    <a:pt x="0" y="1302"/>
                    <a:pt x="120" y="1621"/>
                  </a:cubicBezTo>
                  <a:cubicBezTo>
                    <a:pt x="120" y="1621"/>
                    <a:pt x="120" y="1656"/>
                    <a:pt x="149" y="1656"/>
                  </a:cubicBezTo>
                  <a:cubicBezTo>
                    <a:pt x="149" y="1656"/>
                    <a:pt x="177" y="1621"/>
                    <a:pt x="149" y="1592"/>
                  </a:cubicBezTo>
                  <a:cubicBezTo>
                    <a:pt x="57" y="1302"/>
                    <a:pt x="120" y="913"/>
                    <a:pt x="269" y="652"/>
                  </a:cubicBezTo>
                  <a:cubicBezTo>
                    <a:pt x="446" y="354"/>
                    <a:pt x="736" y="121"/>
                    <a:pt x="1061" y="64"/>
                  </a:cubicBezTo>
                  <a:cubicBezTo>
                    <a:pt x="1061" y="29"/>
                    <a:pt x="1090" y="29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5"/>
          <p:cNvGrpSpPr/>
          <p:nvPr/>
        </p:nvGrpSpPr>
        <p:grpSpPr>
          <a:xfrm>
            <a:off x="1304137" y="3168821"/>
            <a:ext cx="2767169" cy="1349560"/>
            <a:chOff x="1304137" y="3281421"/>
            <a:chExt cx="2767169" cy="1349560"/>
          </a:xfrm>
        </p:grpSpPr>
        <p:sp>
          <p:nvSpPr>
            <p:cNvPr id="2131" name="Google Shape;2131;p55"/>
            <p:cNvSpPr/>
            <p:nvPr/>
          </p:nvSpPr>
          <p:spPr>
            <a:xfrm>
              <a:off x="2303172" y="328142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2412777" y="328142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3946025" y="44425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3836504" y="44425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1306786" y="3503060"/>
              <a:ext cx="449684" cy="83468"/>
            </a:xfrm>
            <a:custGeom>
              <a:avLst/>
              <a:gdLst/>
              <a:ahLst/>
              <a:cxnLst/>
              <a:rect l="l" t="t" r="r" b="b"/>
              <a:pathLst>
                <a:path w="4924" h="914" extrusionOk="0">
                  <a:moveTo>
                    <a:pt x="439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4450" y="913"/>
                  </a:lnTo>
                  <a:cubicBezTo>
                    <a:pt x="4719" y="913"/>
                    <a:pt x="4924" y="708"/>
                    <a:pt x="4924" y="446"/>
                  </a:cubicBezTo>
                  <a:cubicBezTo>
                    <a:pt x="4924" y="206"/>
                    <a:pt x="4719" y="1"/>
                    <a:pt x="4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1837186" y="3503060"/>
              <a:ext cx="355436" cy="83468"/>
            </a:xfrm>
            <a:custGeom>
              <a:avLst/>
              <a:gdLst/>
              <a:ahLst/>
              <a:cxnLst/>
              <a:rect l="l" t="t" r="r" b="b"/>
              <a:pathLst>
                <a:path w="3892" h="914" extrusionOk="0">
                  <a:moveTo>
                    <a:pt x="467" y="1"/>
                  </a:moveTo>
                  <a:cubicBezTo>
                    <a:pt x="234" y="1"/>
                    <a:pt x="29" y="178"/>
                    <a:pt x="0" y="411"/>
                  </a:cubicBezTo>
                  <a:cubicBezTo>
                    <a:pt x="0" y="680"/>
                    <a:pt x="205" y="913"/>
                    <a:pt x="467" y="913"/>
                  </a:cubicBezTo>
                  <a:lnTo>
                    <a:pt x="3445" y="913"/>
                  </a:lnTo>
                  <a:cubicBezTo>
                    <a:pt x="3714" y="913"/>
                    <a:pt x="3891" y="708"/>
                    <a:pt x="3891" y="446"/>
                  </a:cubicBezTo>
                  <a:cubicBezTo>
                    <a:pt x="3891" y="206"/>
                    <a:pt x="3714" y="1"/>
                    <a:pt x="3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2679635" y="3503060"/>
              <a:ext cx="877449" cy="83468"/>
            </a:xfrm>
            <a:custGeom>
              <a:avLst/>
              <a:gdLst/>
              <a:ahLst/>
              <a:cxnLst/>
              <a:rect l="l" t="t" r="r" b="b"/>
              <a:pathLst>
                <a:path w="9608" h="914" extrusionOk="0">
                  <a:moveTo>
                    <a:pt x="439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9169" y="913"/>
                  </a:lnTo>
                  <a:cubicBezTo>
                    <a:pt x="9402" y="913"/>
                    <a:pt x="9607" y="708"/>
                    <a:pt x="9607" y="446"/>
                  </a:cubicBezTo>
                  <a:cubicBezTo>
                    <a:pt x="9607" y="206"/>
                    <a:pt x="9402" y="1"/>
                    <a:pt x="9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3651306" y="3503060"/>
              <a:ext cx="339272" cy="83468"/>
            </a:xfrm>
            <a:custGeom>
              <a:avLst/>
              <a:gdLst/>
              <a:ahLst/>
              <a:cxnLst/>
              <a:rect l="l" t="t" r="r" b="b"/>
              <a:pathLst>
                <a:path w="3715" h="914" extrusionOk="0">
                  <a:moveTo>
                    <a:pt x="474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74" y="913"/>
                  </a:cubicBezTo>
                  <a:lnTo>
                    <a:pt x="3240" y="913"/>
                  </a:lnTo>
                  <a:cubicBezTo>
                    <a:pt x="3509" y="913"/>
                    <a:pt x="3714" y="708"/>
                    <a:pt x="3714" y="446"/>
                  </a:cubicBezTo>
                  <a:cubicBezTo>
                    <a:pt x="3714" y="206"/>
                    <a:pt x="3509" y="1"/>
                    <a:pt x="3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5"/>
            <p:cNvSpPr/>
            <p:nvPr/>
          </p:nvSpPr>
          <p:spPr>
            <a:xfrm>
              <a:off x="2927028" y="3705331"/>
              <a:ext cx="807677" cy="83376"/>
            </a:xfrm>
            <a:custGeom>
              <a:avLst/>
              <a:gdLst/>
              <a:ahLst/>
              <a:cxnLst/>
              <a:rect l="l" t="t" r="r" b="b"/>
              <a:pathLst>
                <a:path w="8844" h="913" extrusionOk="0">
                  <a:moveTo>
                    <a:pt x="446" y="0"/>
                  </a:moveTo>
                  <a:cubicBezTo>
                    <a:pt x="206" y="0"/>
                    <a:pt x="1" y="205"/>
                    <a:pt x="1" y="467"/>
                  </a:cubicBezTo>
                  <a:cubicBezTo>
                    <a:pt x="1" y="708"/>
                    <a:pt x="206" y="913"/>
                    <a:pt x="446" y="913"/>
                  </a:cubicBezTo>
                  <a:lnTo>
                    <a:pt x="8405" y="913"/>
                  </a:lnTo>
                  <a:cubicBezTo>
                    <a:pt x="8638" y="913"/>
                    <a:pt x="8844" y="708"/>
                    <a:pt x="8844" y="467"/>
                  </a:cubicBezTo>
                  <a:cubicBezTo>
                    <a:pt x="8844" y="205"/>
                    <a:pt x="8638" y="0"/>
                    <a:pt x="8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3805001" y="3705331"/>
              <a:ext cx="236531" cy="83376"/>
            </a:xfrm>
            <a:custGeom>
              <a:avLst/>
              <a:gdLst/>
              <a:ahLst/>
              <a:cxnLst/>
              <a:rect l="l" t="t" r="r" b="b"/>
              <a:pathLst>
                <a:path w="2590" h="913" extrusionOk="0">
                  <a:moveTo>
                    <a:pt x="439" y="0"/>
                  </a:moveTo>
                  <a:cubicBezTo>
                    <a:pt x="206" y="0"/>
                    <a:pt x="1" y="205"/>
                    <a:pt x="1" y="467"/>
                  </a:cubicBezTo>
                  <a:cubicBezTo>
                    <a:pt x="1" y="708"/>
                    <a:pt x="206" y="913"/>
                    <a:pt x="439" y="913"/>
                  </a:cubicBezTo>
                  <a:lnTo>
                    <a:pt x="2151" y="913"/>
                  </a:lnTo>
                  <a:cubicBezTo>
                    <a:pt x="2385" y="913"/>
                    <a:pt x="2590" y="708"/>
                    <a:pt x="2590" y="467"/>
                  </a:cubicBezTo>
                  <a:cubicBezTo>
                    <a:pt x="2590" y="205"/>
                    <a:pt x="2385" y="0"/>
                    <a:pt x="2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2679635" y="3705331"/>
              <a:ext cx="172604" cy="83376"/>
            </a:xfrm>
            <a:custGeom>
              <a:avLst/>
              <a:gdLst/>
              <a:ahLst/>
              <a:cxnLst/>
              <a:rect l="l" t="t" r="r" b="b"/>
              <a:pathLst>
                <a:path w="1890" h="913" extrusionOk="0">
                  <a:moveTo>
                    <a:pt x="439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1443" y="913"/>
                  </a:lnTo>
                  <a:cubicBezTo>
                    <a:pt x="1677" y="913"/>
                    <a:pt x="1889" y="708"/>
                    <a:pt x="1889" y="467"/>
                  </a:cubicBezTo>
                  <a:cubicBezTo>
                    <a:pt x="1889" y="205"/>
                    <a:pt x="1677" y="0"/>
                    <a:pt x="1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2133071" y="3705331"/>
              <a:ext cx="430962" cy="83376"/>
            </a:xfrm>
            <a:custGeom>
              <a:avLst/>
              <a:gdLst/>
              <a:ahLst/>
              <a:cxnLst/>
              <a:rect l="l" t="t" r="r" b="b"/>
              <a:pathLst>
                <a:path w="4719" h="913" extrusionOk="0">
                  <a:moveTo>
                    <a:pt x="446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46" y="913"/>
                  </a:cubicBezTo>
                  <a:lnTo>
                    <a:pt x="4450" y="913"/>
                  </a:lnTo>
                  <a:cubicBezTo>
                    <a:pt x="4599" y="913"/>
                    <a:pt x="4719" y="792"/>
                    <a:pt x="4719" y="644"/>
                  </a:cubicBezTo>
                  <a:lnTo>
                    <a:pt x="4719" y="290"/>
                  </a:lnTo>
                  <a:cubicBezTo>
                    <a:pt x="4719" y="142"/>
                    <a:pt x="4599" y="0"/>
                    <a:pt x="4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5"/>
            <p:cNvSpPr/>
            <p:nvPr/>
          </p:nvSpPr>
          <p:spPr>
            <a:xfrm>
              <a:off x="1492170" y="3705331"/>
              <a:ext cx="565392" cy="83376"/>
            </a:xfrm>
            <a:custGeom>
              <a:avLst/>
              <a:gdLst/>
              <a:ahLst/>
              <a:cxnLst/>
              <a:rect l="l" t="t" r="r" b="b"/>
              <a:pathLst>
                <a:path w="6191" h="913" extrusionOk="0">
                  <a:moveTo>
                    <a:pt x="298" y="0"/>
                  </a:moveTo>
                  <a:cubicBezTo>
                    <a:pt x="121" y="0"/>
                    <a:pt x="1" y="142"/>
                    <a:pt x="1" y="290"/>
                  </a:cubicBezTo>
                  <a:lnTo>
                    <a:pt x="1" y="644"/>
                  </a:lnTo>
                  <a:cubicBezTo>
                    <a:pt x="1" y="792"/>
                    <a:pt x="121" y="913"/>
                    <a:pt x="298" y="913"/>
                  </a:cubicBezTo>
                  <a:lnTo>
                    <a:pt x="5724" y="913"/>
                  </a:lnTo>
                  <a:cubicBezTo>
                    <a:pt x="5985" y="913"/>
                    <a:pt x="6191" y="708"/>
                    <a:pt x="6191" y="467"/>
                  </a:cubicBezTo>
                  <a:cubicBezTo>
                    <a:pt x="6191" y="205"/>
                    <a:pt x="5985" y="0"/>
                    <a:pt x="5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1306786" y="3705331"/>
              <a:ext cx="94430" cy="83376"/>
            </a:xfrm>
            <a:custGeom>
              <a:avLst/>
              <a:gdLst/>
              <a:ahLst/>
              <a:cxnLst/>
              <a:rect l="l" t="t" r="r" b="b"/>
              <a:pathLst>
                <a:path w="1034" h="913" extrusionOk="0">
                  <a:moveTo>
                    <a:pt x="439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587" y="913"/>
                  </a:lnTo>
                  <a:cubicBezTo>
                    <a:pt x="828" y="913"/>
                    <a:pt x="1033" y="708"/>
                    <a:pt x="1033" y="467"/>
                  </a:cubicBezTo>
                  <a:cubicBezTo>
                    <a:pt x="1033" y="205"/>
                    <a:pt x="828" y="0"/>
                    <a:pt x="5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1304137" y="3909429"/>
              <a:ext cx="971788" cy="83468"/>
            </a:xfrm>
            <a:custGeom>
              <a:avLst/>
              <a:gdLst/>
              <a:ahLst/>
              <a:cxnLst/>
              <a:rect l="l" t="t" r="r" b="b"/>
              <a:pathLst>
                <a:path w="10641" h="914" extrusionOk="0">
                  <a:moveTo>
                    <a:pt x="532" y="1"/>
                  </a:moveTo>
                  <a:cubicBezTo>
                    <a:pt x="234" y="1"/>
                    <a:pt x="1" y="206"/>
                    <a:pt x="1" y="475"/>
                  </a:cubicBezTo>
                  <a:cubicBezTo>
                    <a:pt x="1" y="708"/>
                    <a:pt x="234" y="913"/>
                    <a:pt x="532" y="913"/>
                  </a:cubicBezTo>
                  <a:lnTo>
                    <a:pt x="10082" y="913"/>
                  </a:lnTo>
                  <a:cubicBezTo>
                    <a:pt x="10372" y="913"/>
                    <a:pt x="10641" y="708"/>
                    <a:pt x="10641" y="475"/>
                  </a:cubicBezTo>
                  <a:cubicBezTo>
                    <a:pt x="10641" y="206"/>
                    <a:pt x="10372" y="1"/>
                    <a:pt x="10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2728036" y="3909429"/>
              <a:ext cx="918180" cy="83468"/>
            </a:xfrm>
            <a:custGeom>
              <a:avLst/>
              <a:gdLst/>
              <a:ahLst/>
              <a:cxnLst/>
              <a:rect l="l" t="t" r="r" b="b"/>
              <a:pathLst>
                <a:path w="10054" h="914" extrusionOk="0">
                  <a:moveTo>
                    <a:pt x="326" y="1"/>
                  </a:moveTo>
                  <a:cubicBezTo>
                    <a:pt x="121" y="1"/>
                    <a:pt x="1" y="206"/>
                    <a:pt x="1" y="475"/>
                  </a:cubicBezTo>
                  <a:cubicBezTo>
                    <a:pt x="1" y="708"/>
                    <a:pt x="121" y="913"/>
                    <a:pt x="326" y="913"/>
                  </a:cubicBezTo>
                  <a:lnTo>
                    <a:pt x="9728" y="913"/>
                  </a:lnTo>
                  <a:cubicBezTo>
                    <a:pt x="9905" y="913"/>
                    <a:pt x="10053" y="708"/>
                    <a:pt x="10053" y="475"/>
                  </a:cubicBezTo>
                  <a:cubicBezTo>
                    <a:pt x="10053" y="206"/>
                    <a:pt x="9905" y="1"/>
                    <a:pt x="9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3734592" y="3909429"/>
              <a:ext cx="336715" cy="83468"/>
            </a:xfrm>
            <a:custGeom>
              <a:avLst/>
              <a:gdLst/>
              <a:ahLst/>
              <a:cxnLst/>
              <a:rect l="l" t="t" r="r" b="b"/>
              <a:pathLst>
                <a:path w="3687" h="914" extrusionOk="0">
                  <a:moveTo>
                    <a:pt x="446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3"/>
                    <a:pt x="446" y="913"/>
                  </a:cubicBezTo>
                  <a:lnTo>
                    <a:pt x="3248" y="913"/>
                  </a:lnTo>
                  <a:cubicBezTo>
                    <a:pt x="3481" y="913"/>
                    <a:pt x="3686" y="708"/>
                    <a:pt x="3686" y="475"/>
                  </a:cubicBezTo>
                  <a:cubicBezTo>
                    <a:pt x="3686" y="206"/>
                    <a:pt x="3481" y="1"/>
                    <a:pt x="3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2994241" y="4114257"/>
              <a:ext cx="982747" cy="83376"/>
            </a:xfrm>
            <a:custGeom>
              <a:avLst/>
              <a:gdLst/>
              <a:ahLst/>
              <a:cxnLst/>
              <a:rect l="l" t="t" r="r" b="b"/>
              <a:pathLst>
                <a:path w="10761" h="913" extrusionOk="0">
                  <a:moveTo>
                    <a:pt x="446" y="0"/>
                  </a:moveTo>
                  <a:cubicBezTo>
                    <a:pt x="213" y="0"/>
                    <a:pt x="0" y="205"/>
                    <a:pt x="0" y="439"/>
                  </a:cubicBezTo>
                  <a:cubicBezTo>
                    <a:pt x="0" y="708"/>
                    <a:pt x="213" y="913"/>
                    <a:pt x="446" y="913"/>
                  </a:cubicBezTo>
                  <a:lnTo>
                    <a:pt x="10322" y="913"/>
                  </a:lnTo>
                  <a:cubicBezTo>
                    <a:pt x="10584" y="913"/>
                    <a:pt x="10761" y="708"/>
                    <a:pt x="10761" y="439"/>
                  </a:cubicBezTo>
                  <a:cubicBezTo>
                    <a:pt x="10761" y="205"/>
                    <a:pt x="10584" y="0"/>
                    <a:pt x="10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1527695" y="4114257"/>
              <a:ext cx="775348" cy="83376"/>
            </a:xfrm>
            <a:custGeom>
              <a:avLst/>
              <a:gdLst/>
              <a:ahLst/>
              <a:cxnLst/>
              <a:rect l="l" t="t" r="r" b="b"/>
              <a:pathLst>
                <a:path w="8490" h="913" extrusionOk="0">
                  <a:moveTo>
                    <a:pt x="468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8"/>
                    <a:pt x="206" y="913"/>
                    <a:pt x="468" y="913"/>
                  </a:cubicBezTo>
                  <a:lnTo>
                    <a:pt x="8044" y="913"/>
                  </a:lnTo>
                  <a:cubicBezTo>
                    <a:pt x="8278" y="913"/>
                    <a:pt x="8490" y="708"/>
                    <a:pt x="8490" y="439"/>
                  </a:cubicBezTo>
                  <a:cubicBezTo>
                    <a:pt x="8490" y="205"/>
                    <a:pt x="8278" y="0"/>
                    <a:pt x="8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2351423" y="4114257"/>
              <a:ext cx="503383" cy="83376"/>
            </a:xfrm>
            <a:custGeom>
              <a:avLst/>
              <a:gdLst/>
              <a:ahLst/>
              <a:cxnLst/>
              <a:rect l="l" t="t" r="r" b="b"/>
              <a:pathLst>
                <a:path w="5512" h="913" extrusionOk="0">
                  <a:moveTo>
                    <a:pt x="467" y="0"/>
                  </a:moveTo>
                  <a:cubicBezTo>
                    <a:pt x="206" y="0"/>
                    <a:pt x="0" y="205"/>
                    <a:pt x="0" y="439"/>
                  </a:cubicBezTo>
                  <a:cubicBezTo>
                    <a:pt x="0" y="708"/>
                    <a:pt x="206" y="913"/>
                    <a:pt x="467" y="913"/>
                  </a:cubicBezTo>
                  <a:lnTo>
                    <a:pt x="5066" y="913"/>
                  </a:lnTo>
                  <a:cubicBezTo>
                    <a:pt x="5306" y="913"/>
                    <a:pt x="5511" y="708"/>
                    <a:pt x="5511" y="439"/>
                  </a:cubicBezTo>
                  <a:cubicBezTo>
                    <a:pt x="5511" y="205"/>
                    <a:pt x="5306" y="0"/>
                    <a:pt x="5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1837186" y="4318994"/>
              <a:ext cx="150595" cy="80911"/>
            </a:xfrm>
            <a:custGeom>
              <a:avLst/>
              <a:gdLst/>
              <a:ahLst/>
              <a:cxnLst/>
              <a:rect l="l" t="t" r="r" b="b"/>
              <a:pathLst>
                <a:path w="1649" h="886" extrusionOk="0">
                  <a:moveTo>
                    <a:pt x="467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67" y="885"/>
                  </a:cubicBezTo>
                  <a:lnTo>
                    <a:pt x="1175" y="885"/>
                  </a:lnTo>
                  <a:cubicBezTo>
                    <a:pt x="1443" y="885"/>
                    <a:pt x="1649" y="673"/>
                    <a:pt x="1649" y="439"/>
                  </a:cubicBezTo>
                  <a:cubicBezTo>
                    <a:pt x="1649" y="178"/>
                    <a:pt x="1443" y="1"/>
                    <a:pt x="1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1306786" y="4318994"/>
              <a:ext cx="401281" cy="80911"/>
            </a:xfrm>
            <a:custGeom>
              <a:avLst/>
              <a:gdLst/>
              <a:ahLst/>
              <a:cxnLst/>
              <a:rect l="l" t="t" r="r" b="b"/>
              <a:pathLst>
                <a:path w="4394" h="886" extrusionOk="0">
                  <a:moveTo>
                    <a:pt x="439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39" y="885"/>
                  </a:cubicBezTo>
                  <a:lnTo>
                    <a:pt x="4393" y="885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2041292" y="4318994"/>
              <a:ext cx="140275" cy="80911"/>
            </a:xfrm>
            <a:custGeom>
              <a:avLst/>
              <a:gdLst/>
              <a:ahLst/>
              <a:cxnLst/>
              <a:rect l="l" t="t" r="r" b="b"/>
              <a:pathLst>
                <a:path w="1536" h="886" extrusionOk="0">
                  <a:moveTo>
                    <a:pt x="475" y="1"/>
                  </a:moveTo>
                  <a:cubicBezTo>
                    <a:pt x="213" y="1"/>
                    <a:pt x="1" y="178"/>
                    <a:pt x="1" y="439"/>
                  </a:cubicBezTo>
                  <a:cubicBezTo>
                    <a:pt x="1" y="673"/>
                    <a:pt x="213" y="885"/>
                    <a:pt x="475" y="885"/>
                  </a:cubicBezTo>
                  <a:lnTo>
                    <a:pt x="1062" y="885"/>
                  </a:lnTo>
                  <a:cubicBezTo>
                    <a:pt x="1331" y="885"/>
                    <a:pt x="1536" y="673"/>
                    <a:pt x="1536" y="439"/>
                  </a:cubicBezTo>
                  <a:cubicBezTo>
                    <a:pt x="1536" y="178"/>
                    <a:pt x="1331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2235169" y="4318994"/>
              <a:ext cx="624753" cy="80911"/>
            </a:xfrm>
            <a:custGeom>
              <a:avLst/>
              <a:gdLst/>
              <a:ahLst/>
              <a:cxnLst/>
              <a:rect l="l" t="t" r="r" b="b"/>
              <a:pathLst>
                <a:path w="6841" h="886" extrusionOk="0">
                  <a:moveTo>
                    <a:pt x="474" y="1"/>
                  </a:moveTo>
                  <a:cubicBezTo>
                    <a:pt x="212" y="1"/>
                    <a:pt x="0" y="178"/>
                    <a:pt x="0" y="439"/>
                  </a:cubicBezTo>
                  <a:cubicBezTo>
                    <a:pt x="0" y="673"/>
                    <a:pt x="212" y="885"/>
                    <a:pt x="474" y="885"/>
                  </a:cubicBezTo>
                  <a:lnTo>
                    <a:pt x="6402" y="885"/>
                  </a:lnTo>
                  <a:cubicBezTo>
                    <a:pt x="6664" y="885"/>
                    <a:pt x="6841" y="673"/>
                    <a:pt x="6841" y="439"/>
                  </a:cubicBezTo>
                  <a:cubicBezTo>
                    <a:pt x="6841" y="178"/>
                    <a:pt x="6664" y="1"/>
                    <a:pt x="6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2949036" y="4318994"/>
              <a:ext cx="282376" cy="80911"/>
            </a:xfrm>
            <a:custGeom>
              <a:avLst/>
              <a:gdLst/>
              <a:ahLst/>
              <a:cxnLst/>
              <a:rect l="l" t="t" r="r" b="b"/>
              <a:pathLst>
                <a:path w="3092" h="886" extrusionOk="0">
                  <a:moveTo>
                    <a:pt x="467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67" y="885"/>
                  </a:cubicBezTo>
                  <a:lnTo>
                    <a:pt x="2653" y="885"/>
                  </a:lnTo>
                  <a:cubicBezTo>
                    <a:pt x="2887" y="885"/>
                    <a:pt x="3092" y="673"/>
                    <a:pt x="3092" y="439"/>
                  </a:cubicBezTo>
                  <a:cubicBezTo>
                    <a:pt x="3092" y="178"/>
                    <a:pt x="2887" y="1"/>
                    <a:pt x="2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3352773" y="4318994"/>
              <a:ext cx="287582" cy="80911"/>
            </a:xfrm>
            <a:custGeom>
              <a:avLst/>
              <a:gdLst/>
              <a:ahLst/>
              <a:cxnLst/>
              <a:rect l="l" t="t" r="r" b="b"/>
              <a:pathLst>
                <a:path w="3149" h="886" extrusionOk="0">
                  <a:moveTo>
                    <a:pt x="468" y="1"/>
                  </a:moveTo>
                  <a:cubicBezTo>
                    <a:pt x="206" y="1"/>
                    <a:pt x="1" y="178"/>
                    <a:pt x="1" y="439"/>
                  </a:cubicBezTo>
                  <a:cubicBezTo>
                    <a:pt x="1" y="673"/>
                    <a:pt x="206" y="885"/>
                    <a:pt x="468" y="885"/>
                  </a:cubicBezTo>
                  <a:lnTo>
                    <a:pt x="2710" y="885"/>
                  </a:lnTo>
                  <a:cubicBezTo>
                    <a:pt x="2944" y="885"/>
                    <a:pt x="3149" y="673"/>
                    <a:pt x="3149" y="439"/>
                  </a:cubicBezTo>
                  <a:cubicBezTo>
                    <a:pt x="3149" y="178"/>
                    <a:pt x="2944" y="1"/>
                    <a:pt x="2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3785641" y="4318994"/>
              <a:ext cx="191326" cy="80911"/>
            </a:xfrm>
            <a:custGeom>
              <a:avLst/>
              <a:gdLst/>
              <a:ahLst/>
              <a:cxnLst/>
              <a:rect l="l" t="t" r="r" b="b"/>
              <a:pathLst>
                <a:path w="2095" h="886" extrusionOk="0">
                  <a:moveTo>
                    <a:pt x="446" y="1"/>
                  </a:moveTo>
                  <a:cubicBezTo>
                    <a:pt x="177" y="1"/>
                    <a:pt x="1" y="178"/>
                    <a:pt x="1" y="439"/>
                  </a:cubicBezTo>
                  <a:cubicBezTo>
                    <a:pt x="1" y="673"/>
                    <a:pt x="177" y="885"/>
                    <a:pt x="446" y="885"/>
                  </a:cubicBezTo>
                  <a:lnTo>
                    <a:pt x="1656" y="885"/>
                  </a:lnTo>
                  <a:cubicBezTo>
                    <a:pt x="1918" y="885"/>
                    <a:pt x="2095" y="673"/>
                    <a:pt x="2095" y="439"/>
                  </a:cubicBezTo>
                  <a:cubicBezTo>
                    <a:pt x="2095" y="178"/>
                    <a:pt x="1918" y="1"/>
                    <a:pt x="16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1791251" y="4520534"/>
              <a:ext cx="595164" cy="83468"/>
            </a:xfrm>
            <a:custGeom>
              <a:avLst/>
              <a:gdLst/>
              <a:ahLst/>
              <a:cxnLst/>
              <a:rect l="l" t="t" r="r" b="b"/>
              <a:pathLst>
                <a:path w="6517" h="914" extrusionOk="0">
                  <a:moveTo>
                    <a:pt x="475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75" y="914"/>
                  </a:cubicBezTo>
                  <a:lnTo>
                    <a:pt x="6042" y="914"/>
                  </a:lnTo>
                  <a:cubicBezTo>
                    <a:pt x="6311" y="914"/>
                    <a:pt x="6516" y="708"/>
                    <a:pt x="6516" y="475"/>
                  </a:cubicBezTo>
                  <a:cubicBezTo>
                    <a:pt x="6516" y="206"/>
                    <a:pt x="6311" y="1"/>
                    <a:pt x="6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2501922" y="4520534"/>
              <a:ext cx="159088" cy="83468"/>
            </a:xfrm>
            <a:custGeom>
              <a:avLst/>
              <a:gdLst/>
              <a:ahLst/>
              <a:cxnLst/>
              <a:rect l="l" t="t" r="r" b="b"/>
              <a:pathLst>
                <a:path w="1742" h="914" extrusionOk="0">
                  <a:moveTo>
                    <a:pt x="439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39" y="914"/>
                  </a:cubicBezTo>
                  <a:lnTo>
                    <a:pt x="1295" y="914"/>
                  </a:lnTo>
                  <a:cubicBezTo>
                    <a:pt x="1564" y="914"/>
                    <a:pt x="1741" y="708"/>
                    <a:pt x="1741" y="475"/>
                  </a:cubicBezTo>
                  <a:cubicBezTo>
                    <a:pt x="1741" y="206"/>
                    <a:pt x="156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2824929" y="4520534"/>
              <a:ext cx="473702" cy="83468"/>
            </a:xfrm>
            <a:custGeom>
              <a:avLst/>
              <a:gdLst/>
              <a:ahLst/>
              <a:cxnLst/>
              <a:rect l="l" t="t" r="r" b="b"/>
              <a:pathLst>
                <a:path w="5187" h="914" extrusionOk="0">
                  <a:moveTo>
                    <a:pt x="475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75" y="914"/>
                  </a:cubicBezTo>
                  <a:lnTo>
                    <a:pt x="4720" y="914"/>
                  </a:lnTo>
                  <a:cubicBezTo>
                    <a:pt x="4981" y="914"/>
                    <a:pt x="5186" y="708"/>
                    <a:pt x="5186" y="475"/>
                  </a:cubicBezTo>
                  <a:cubicBezTo>
                    <a:pt x="5186" y="206"/>
                    <a:pt x="4981" y="1"/>
                    <a:pt x="4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5"/>
            <p:cNvSpPr/>
            <p:nvPr/>
          </p:nvSpPr>
          <p:spPr>
            <a:xfrm>
              <a:off x="3381905" y="4520534"/>
              <a:ext cx="387674" cy="83468"/>
            </a:xfrm>
            <a:custGeom>
              <a:avLst/>
              <a:gdLst/>
              <a:ahLst/>
              <a:cxnLst/>
              <a:rect l="l" t="t" r="r" b="b"/>
              <a:pathLst>
                <a:path w="4245" h="914" extrusionOk="0">
                  <a:moveTo>
                    <a:pt x="446" y="1"/>
                  </a:moveTo>
                  <a:cubicBezTo>
                    <a:pt x="212" y="1"/>
                    <a:pt x="0" y="206"/>
                    <a:pt x="0" y="475"/>
                  </a:cubicBezTo>
                  <a:cubicBezTo>
                    <a:pt x="0" y="708"/>
                    <a:pt x="212" y="914"/>
                    <a:pt x="446" y="914"/>
                  </a:cubicBezTo>
                  <a:lnTo>
                    <a:pt x="3778" y="914"/>
                  </a:lnTo>
                  <a:cubicBezTo>
                    <a:pt x="4040" y="914"/>
                    <a:pt x="4245" y="708"/>
                    <a:pt x="4245" y="475"/>
                  </a:cubicBezTo>
                  <a:cubicBezTo>
                    <a:pt x="4245" y="206"/>
                    <a:pt x="4040" y="1"/>
                    <a:pt x="3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5"/>
            <p:cNvSpPr/>
            <p:nvPr/>
          </p:nvSpPr>
          <p:spPr>
            <a:xfrm>
              <a:off x="3199077" y="3322888"/>
              <a:ext cx="315345" cy="83376"/>
            </a:xfrm>
            <a:custGeom>
              <a:avLst/>
              <a:gdLst/>
              <a:ahLst/>
              <a:cxnLst/>
              <a:rect l="l" t="t" r="r" b="b"/>
              <a:pathLst>
                <a:path w="3453" h="913" extrusionOk="0">
                  <a:moveTo>
                    <a:pt x="446" y="0"/>
                  </a:moveTo>
                  <a:cubicBezTo>
                    <a:pt x="205" y="0"/>
                    <a:pt x="0" y="205"/>
                    <a:pt x="0" y="439"/>
                  </a:cubicBezTo>
                  <a:cubicBezTo>
                    <a:pt x="0" y="707"/>
                    <a:pt x="205" y="913"/>
                    <a:pt x="446" y="913"/>
                  </a:cubicBezTo>
                  <a:lnTo>
                    <a:pt x="2978" y="913"/>
                  </a:lnTo>
                  <a:cubicBezTo>
                    <a:pt x="3240" y="913"/>
                    <a:pt x="3452" y="707"/>
                    <a:pt x="3452" y="439"/>
                  </a:cubicBezTo>
                  <a:cubicBezTo>
                    <a:pt x="3452" y="205"/>
                    <a:pt x="3240" y="0"/>
                    <a:pt x="2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2561373" y="3322888"/>
              <a:ext cx="158357" cy="83376"/>
            </a:xfrm>
            <a:custGeom>
              <a:avLst/>
              <a:gdLst/>
              <a:ahLst/>
              <a:cxnLst/>
              <a:rect l="l" t="t" r="r" b="b"/>
              <a:pathLst>
                <a:path w="1734" h="913" extrusionOk="0">
                  <a:moveTo>
                    <a:pt x="439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39" y="913"/>
                  </a:cubicBezTo>
                  <a:lnTo>
                    <a:pt x="1295" y="913"/>
                  </a:lnTo>
                  <a:cubicBezTo>
                    <a:pt x="1529" y="913"/>
                    <a:pt x="1734" y="707"/>
                    <a:pt x="1734" y="439"/>
                  </a:cubicBezTo>
                  <a:cubicBezTo>
                    <a:pt x="1734" y="205"/>
                    <a:pt x="1529" y="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2797806" y="3322888"/>
              <a:ext cx="255984" cy="83376"/>
            </a:xfrm>
            <a:custGeom>
              <a:avLst/>
              <a:gdLst/>
              <a:ahLst/>
              <a:cxnLst/>
              <a:rect l="l" t="t" r="r" b="b"/>
              <a:pathLst>
                <a:path w="2803" h="913" extrusionOk="0">
                  <a:moveTo>
                    <a:pt x="447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47" y="913"/>
                  </a:cubicBezTo>
                  <a:lnTo>
                    <a:pt x="2328" y="913"/>
                  </a:lnTo>
                  <a:cubicBezTo>
                    <a:pt x="2597" y="913"/>
                    <a:pt x="2802" y="707"/>
                    <a:pt x="2802" y="439"/>
                  </a:cubicBezTo>
                  <a:cubicBezTo>
                    <a:pt x="2802" y="205"/>
                    <a:pt x="2597" y="0"/>
                    <a:pt x="2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3667378" y="3322888"/>
              <a:ext cx="385208" cy="83376"/>
            </a:xfrm>
            <a:custGeom>
              <a:avLst/>
              <a:gdLst/>
              <a:ahLst/>
              <a:cxnLst/>
              <a:rect l="l" t="t" r="r" b="b"/>
              <a:pathLst>
                <a:path w="4218" h="913" extrusionOk="0">
                  <a:moveTo>
                    <a:pt x="447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47" y="913"/>
                  </a:cubicBezTo>
                  <a:lnTo>
                    <a:pt x="3772" y="913"/>
                  </a:lnTo>
                  <a:cubicBezTo>
                    <a:pt x="4040" y="913"/>
                    <a:pt x="4217" y="707"/>
                    <a:pt x="4217" y="439"/>
                  </a:cubicBezTo>
                  <a:cubicBezTo>
                    <a:pt x="4217" y="205"/>
                    <a:pt x="4040" y="0"/>
                    <a:pt x="3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336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FAEE-8CAD-41F4-AF83-962E5F61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variable works</a:t>
            </a:r>
            <a:endParaRPr lang="en-P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7F074-A732-4CD5-98BB-636AD7EFA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0878" b="7662"/>
          <a:stretch/>
        </p:blipFill>
        <p:spPr>
          <a:xfrm>
            <a:off x="1649210" y="1235123"/>
            <a:ext cx="5845580" cy="326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11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A69EBB-6E62-4C5C-AA5B-42E9DC5AA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9213"/>
          <a:stretch/>
        </p:blipFill>
        <p:spPr>
          <a:xfrm>
            <a:off x="319087" y="699569"/>
            <a:ext cx="8505825" cy="37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0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9"/>
          <p:cNvSpPr txBox="1">
            <a:spLocks noGrp="1"/>
          </p:cNvSpPr>
          <p:nvPr>
            <p:ph type="title"/>
          </p:nvPr>
        </p:nvSpPr>
        <p:spPr>
          <a:xfrm>
            <a:off x="759203" y="1610721"/>
            <a:ext cx="4857324" cy="17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Python Core objects and Functions                                    </a:t>
            </a:r>
            <a:endParaRPr sz="3600" dirty="0"/>
          </a:p>
        </p:txBody>
      </p:sp>
      <p:grpSp>
        <p:nvGrpSpPr>
          <p:cNvPr id="1388" name="Google Shape;1388;p49"/>
          <p:cNvGrpSpPr/>
          <p:nvPr/>
        </p:nvGrpSpPr>
        <p:grpSpPr>
          <a:xfrm>
            <a:off x="3793280" y="843383"/>
            <a:ext cx="4955121" cy="3760735"/>
            <a:chOff x="3793280" y="843383"/>
            <a:chExt cx="4955121" cy="3760735"/>
          </a:xfrm>
        </p:grpSpPr>
        <p:sp>
          <p:nvSpPr>
            <p:cNvPr id="1389" name="Google Shape;1389;p49"/>
            <p:cNvSpPr/>
            <p:nvPr/>
          </p:nvSpPr>
          <p:spPr>
            <a:xfrm>
              <a:off x="6353631" y="1846814"/>
              <a:ext cx="2394769" cy="197379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193364" y="1417471"/>
              <a:ext cx="815928" cy="1020576"/>
            </a:xfrm>
            <a:custGeom>
              <a:avLst/>
              <a:gdLst/>
              <a:ahLst/>
              <a:cxnLst/>
              <a:rect l="l" t="t" r="r" b="b"/>
              <a:pathLst>
                <a:path w="7690" h="9619" extrusionOk="0">
                  <a:moveTo>
                    <a:pt x="1814" y="0"/>
                  </a:moveTo>
                  <a:cubicBezTo>
                    <a:pt x="1314" y="0"/>
                    <a:pt x="835" y="161"/>
                    <a:pt x="503" y="527"/>
                  </a:cubicBezTo>
                  <a:cubicBezTo>
                    <a:pt x="114" y="938"/>
                    <a:pt x="1" y="1532"/>
                    <a:pt x="29" y="2063"/>
                  </a:cubicBezTo>
                  <a:cubicBezTo>
                    <a:pt x="57" y="2621"/>
                    <a:pt x="234" y="3152"/>
                    <a:pt x="383" y="3683"/>
                  </a:cubicBezTo>
                  <a:cubicBezTo>
                    <a:pt x="913" y="5777"/>
                    <a:pt x="149" y="9017"/>
                    <a:pt x="3064" y="9547"/>
                  </a:cubicBezTo>
                  <a:cubicBezTo>
                    <a:pt x="3307" y="9596"/>
                    <a:pt x="3542" y="9619"/>
                    <a:pt x="3768" y="9619"/>
                  </a:cubicBezTo>
                  <a:cubicBezTo>
                    <a:pt x="6281" y="9619"/>
                    <a:pt x="7690" y="6774"/>
                    <a:pt x="7365" y="4418"/>
                  </a:cubicBezTo>
                  <a:cubicBezTo>
                    <a:pt x="7252" y="3739"/>
                    <a:pt x="6983" y="3060"/>
                    <a:pt x="6573" y="2501"/>
                  </a:cubicBezTo>
                  <a:cubicBezTo>
                    <a:pt x="6276" y="2119"/>
                    <a:pt x="5922" y="1822"/>
                    <a:pt x="5512" y="1589"/>
                  </a:cubicBezTo>
                  <a:cubicBezTo>
                    <a:pt x="5129" y="1383"/>
                    <a:pt x="4684" y="1263"/>
                    <a:pt x="4274" y="1058"/>
                  </a:cubicBezTo>
                  <a:cubicBezTo>
                    <a:pt x="3863" y="825"/>
                    <a:pt x="3474" y="527"/>
                    <a:pt x="3064" y="322"/>
                  </a:cubicBezTo>
                  <a:cubicBezTo>
                    <a:pt x="2683" y="117"/>
                    <a:pt x="2240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49"/>
            <p:cNvGrpSpPr/>
            <p:nvPr/>
          </p:nvGrpSpPr>
          <p:grpSpPr>
            <a:xfrm>
              <a:off x="5350673" y="843383"/>
              <a:ext cx="2350000" cy="1348751"/>
              <a:chOff x="6516473" y="1820321"/>
              <a:chExt cx="2350000" cy="1348751"/>
            </a:xfrm>
          </p:grpSpPr>
          <p:grpSp>
            <p:nvGrpSpPr>
              <p:cNvPr id="1392" name="Google Shape;1392;p49"/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1393" name="Google Shape;1393;p49"/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49"/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49"/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49"/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49"/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49"/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49"/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49"/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49"/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49"/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49"/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49"/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49"/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49"/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49"/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49"/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49"/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49"/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49"/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49"/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49"/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49"/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49"/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49"/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49"/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49"/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49"/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49"/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49"/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49"/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49"/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49"/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49"/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49"/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49"/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49"/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9" name="Google Shape;1429;p49"/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1430" name="Google Shape;1430;p49"/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49"/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49"/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49"/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49"/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49"/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49"/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1437;p49"/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1438;p49"/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1439;p49"/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1440;p49"/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1" name="Google Shape;1441;p49"/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49"/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1443;p49"/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49"/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49"/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49"/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49"/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49"/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49"/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49"/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49"/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p49"/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49"/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49"/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49"/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49"/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49"/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49"/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49"/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49"/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49"/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49"/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3" name="Google Shape;1463;p49"/>
            <p:cNvGrpSpPr/>
            <p:nvPr/>
          </p:nvGrpSpPr>
          <p:grpSpPr>
            <a:xfrm flipH="1">
              <a:off x="6054557" y="1846835"/>
              <a:ext cx="2376276" cy="2757284"/>
              <a:chOff x="-3325432" y="1335182"/>
              <a:chExt cx="2855071" cy="3312848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-1851695" y="4281780"/>
                <a:ext cx="780055" cy="366250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2026" extrusionOk="0">
                    <a:moveTo>
                      <a:pt x="1" y="1"/>
                    </a:moveTo>
                    <a:lnTo>
                      <a:pt x="217" y="2026"/>
                    </a:lnTo>
                    <a:lnTo>
                      <a:pt x="4315" y="2026"/>
                    </a:lnTo>
                    <a:cubicBezTo>
                      <a:pt x="4315" y="1740"/>
                      <a:pt x="4140" y="1497"/>
                      <a:pt x="3897" y="1365"/>
                    </a:cubicBezTo>
                    <a:cubicBezTo>
                      <a:pt x="3654" y="1212"/>
                      <a:pt x="3368" y="1169"/>
                      <a:pt x="3104" y="1101"/>
                    </a:cubicBezTo>
                    <a:cubicBezTo>
                      <a:pt x="2840" y="1058"/>
                      <a:pt x="2554" y="968"/>
                      <a:pt x="2332" y="815"/>
                    </a:cubicBezTo>
                    <a:cubicBezTo>
                      <a:pt x="2089" y="620"/>
                      <a:pt x="1957" y="334"/>
                      <a:pt x="1957" y="2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-1330861" y="3999034"/>
                <a:ext cx="860501" cy="457903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2533" extrusionOk="0">
                    <a:moveTo>
                      <a:pt x="1788" y="0"/>
                    </a:moveTo>
                    <a:lnTo>
                      <a:pt x="1" y="793"/>
                    </a:lnTo>
                    <a:lnTo>
                      <a:pt x="1058" y="2532"/>
                    </a:lnTo>
                    <a:lnTo>
                      <a:pt x="4759" y="814"/>
                    </a:lnTo>
                    <a:cubicBezTo>
                      <a:pt x="4654" y="576"/>
                      <a:pt x="4389" y="418"/>
                      <a:pt x="4098" y="397"/>
                    </a:cubicBezTo>
                    <a:cubicBezTo>
                      <a:pt x="4050" y="389"/>
                      <a:pt x="4001" y="385"/>
                      <a:pt x="3952" y="385"/>
                    </a:cubicBezTo>
                    <a:cubicBezTo>
                      <a:pt x="3730" y="385"/>
                      <a:pt x="3500" y="452"/>
                      <a:pt x="3284" y="486"/>
                    </a:cubicBezTo>
                    <a:cubicBezTo>
                      <a:pt x="3098" y="531"/>
                      <a:pt x="2901" y="578"/>
                      <a:pt x="2709" y="578"/>
                    </a:cubicBezTo>
                    <a:cubicBezTo>
                      <a:pt x="2628" y="578"/>
                      <a:pt x="2548" y="570"/>
                      <a:pt x="2470" y="550"/>
                    </a:cubicBezTo>
                    <a:cubicBezTo>
                      <a:pt x="2163" y="486"/>
                      <a:pt x="1920" y="264"/>
                      <a:pt x="1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-2764465" y="1689699"/>
                <a:ext cx="354685" cy="561306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05" extrusionOk="0">
                    <a:moveTo>
                      <a:pt x="640" y="1"/>
                    </a:moveTo>
                    <a:lnTo>
                      <a:pt x="1" y="2422"/>
                    </a:lnTo>
                    <a:lnTo>
                      <a:pt x="1105" y="3104"/>
                    </a:lnTo>
                    <a:lnTo>
                      <a:pt x="1962" y="2575"/>
                    </a:lnTo>
                    <a:lnTo>
                      <a:pt x="1788" y="2047"/>
                    </a:lnTo>
                    <a:lnTo>
                      <a:pt x="1830" y="1650"/>
                    </a:lnTo>
                    <a:lnTo>
                      <a:pt x="1899" y="968"/>
                    </a:lnTo>
                    <a:lnTo>
                      <a:pt x="1454" y="635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-2564700" y="1804497"/>
                <a:ext cx="143537" cy="183667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016" extrusionOk="0">
                    <a:moveTo>
                      <a:pt x="349" y="0"/>
                    </a:moveTo>
                    <a:cubicBezTo>
                      <a:pt x="244" y="48"/>
                      <a:pt x="133" y="111"/>
                      <a:pt x="0" y="159"/>
                    </a:cubicBezTo>
                    <a:cubicBezTo>
                      <a:pt x="112" y="529"/>
                      <a:pt x="376" y="841"/>
                      <a:pt x="725" y="1015"/>
                    </a:cubicBezTo>
                    <a:lnTo>
                      <a:pt x="794" y="333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-2664130" y="1338617"/>
                <a:ext cx="425550" cy="574684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3179" extrusionOk="0">
                    <a:moveTo>
                      <a:pt x="1302" y="0"/>
                    </a:moveTo>
                    <a:cubicBezTo>
                      <a:pt x="888" y="0"/>
                      <a:pt x="602" y="148"/>
                      <a:pt x="418" y="357"/>
                    </a:cubicBezTo>
                    <a:cubicBezTo>
                      <a:pt x="154" y="621"/>
                      <a:pt x="43" y="991"/>
                      <a:pt x="22" y="1192"/>
                    </a:cubicBezTo>
                    <a:cubicBezTo>
                      <a:pt x="1" y="1234"/>
                      <a:pt x="1" y="1255"/>
                      <a:pt x="1" y="1282"/>
                    </a:cubicBezTo>
                    <a:lnTo>
                      <a:pt x="1" y="1324"/>
                    </a:lnTo>
                    <a:lnTo>
                      <a:pt x="1" y="1345"/>
                    </a:lnTo>
                    <a:lnTo>
                      <a:pt x="22" y="1414"/>
                    </a:lnTo>
                    <a:lnTo>
                      <a:pt x="43" y="1520"/>
                    </a:lnTo>
                    <a:lnTo>
                      <a:pt x="418" y="2778"/>
                    </a:lnTo>
                    <a:cubicBezTo>
                      <a:pt x="418" y="2778"/>
                      <a:pt x="745" y="3178"/>
                      <a:pt x="1214" y="3178"/>
                    </a:cubicBezTo>
                    <a:cubicBezTo>
                      <a:pt x="1387" y="3178"/>
                      <a:pt x="1580" y="3124"/>
                      <a:pt x="1782" y="2974"/>
                    </a:cubicBezTo>
                    <a:cubicBezTo>
                      <a:pt x="2179" y="2688"/>
                      <a:pt x="2353" y="1895"/>
                      <a:pt x="2290" y="1192"/>
                    </a:cubicBezTo>
                    <a:cubicBezTo>
                      <a:pt x="2269" y="1123"/>
                      <a:pt x="2248" y="1039"/>
                      <a:pt x="2248" y="970"/>
                    </a:cubicBezTo>
                    <a:cubicBezTo>
                      <a:pt x="2221" y="885"/>
                      <a:pt x="2200" y="817"/>
                      <a:pt x="2179" y="753"/>
                    </a:cubicBezTo>
                    <a:cubicBezTo>
                      <a:pt x="2179" y="727"/>
                      <a:pt x="2158" y="706"/>
                      <a:pt x="2158" y="706"/>
                    </a:cubicBezTo>
                    <a:cubicBezTo>
                      <a:pt x="2068" y="462"/>
                      <a:pt x="1936" y="267"/>
                      <a:pt x="1761" y="135"/>
                    </a:cubicBezTo>
                    <a:cubicBezTo>
                      <a:pt x="1650" y="66"/>
                      <a:pt x="1539" y="24"/>
                      <a:pt x="1386" y="2"/>
                    </a:cubicBezTo>
                    <a:cubicBezTo>
                      <a:pt x="1357" y="1"/>
                      <a:pt x="1330" y="0"/>
                      <a:pt x="1302" y="0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-2664130" y="1335182"/>
                <a:ext cx="410184" cy="24675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65" extrusionOk="0">
                    <a:moveTo>
                      <a:pt x="1386" y="0"/>
                    </a:moveTo>
                    <a:cubicBezTo>
                      <a:pt x="926" y="0"/>
                      <a:pt x="614" y="154"/>
                      <a:pt x="418" y="376"/>
                    </a:cubicBezTo>
                    <a:cubicBezTo>
                      <a:pt x="154" y="640"/>
                      <a:pt x="43" y="1010"/>
                      <a:pt x="22" y="1211"/>
                    </a:cubicBezTo>
                    <a:cubicBezTo>
                      <a:pt x="1" y="1253"/>
                      <a:pt x="1" y="1274"/>
                      <a:pt x="1" y="1301"/>
                    </a:cubicBezTo>
                    <a:lnTo>
                      <a:pt x="1" y="1343"/>
                    </a:lnTo>
                    <a:lnTo>
                      <a:pt x="1" y="1364"/>
                    </a:lnTo>
                    <a:cubicBezTo>
                      <a:pt x="265" y="1301"/>
                      <a:pt x="482" y="1079"/>
                      <a:pt x="593" y="814"/>
                    </a:cubicBezTo>
                    <a:cubicBezTo>
                      <a:pt x="866" y="895"/>
                      <a:pt x="1138" y="951"/>
                      <a:pt x="1411" y="951"/>
                    </a:cubicBezTo>
                    <a:cubicBezTo>
                      <a:pt x="1514" y="951"/>
                      <a:pt x="1616" y="943"/>
                      <a:pt x="1719" y="925"/>
                    </a:cubicBezTo>
                    <a:cubicBezTo>
                      <a:pt x="1893" y="878"/>
                      <a:pt x="2047" y="836"/>
                      <a:pt x="2158" y="725"/>
                    </a:cubicBezTo>
                    <a:cubicBezTo>
                      <a:pt x="2179" y="682"/>
                      <a:pt x="2200" y="661"/>
                      <a:pt x="2221" y="640"/>
                    </a:cubicBezTo>
                    <a:cubicBezTo>
                      <a:pt x="2269" y="529"/>
                      <a:pt x="2269" y="376"/>
                      <a:pt x="2179" y="286"/>
                    </a:cubicBezTo>
                    <a:cubicBezTo>
                      <a:pt x="2115" y="175"/>
                      <a:pt x="1804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-2345773" y="1362842"/>
                <a:ext cx="95631" cy="19126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5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1" y="397"/>
                      <a:pt x="286" y="751"/>
                      <a:pt x="529" y="1058"/>
                    </a:cubicBezTo>
                    <a:cubicBezTo>
                      <a:pt x="508" y="989"/>
                      <a:pt x="487" y="905"/>
                      <a:pt x="487" y="836"/>
                    </a:cubicBezTo>
                    <a:cubicBezTo>
                      <a:pt x="460" y="751"/>
                      <a:pt x="439" y="683"/>
                      <a:pt x="418" y="619"/>
                    </a:cubicBezTo>
                    <a:cubicBezTo>
                      <a:pt x="418" y="593"/>
                      <a:pt x="397" y="572"/>
                      <a:pt x="397" y="572"/>
                    </a:cubicBezTo>
                    <a:cubicBezTo>
                      <a:pt x="307" y="328"/>
                      <a:pt x="175" y="13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-2731924" y="1550134"/>
                <a:ext cx="123471" cy="168844"/>
              </a:xfrm>
              <a:custGeom>
                <a:avLst/>
                <a:gdLst/>
                <a:ahLst/>
                <a:cxnLst/>
                <a:rect l="l" t="t" r="r" b="b"/>
                <a:pathLst>
                  <a:path w="683" h="934" extrusionOk="0">
                    <a:moveTo>
                      <a:pt x="460" y="1"/>
                    </a:moveTo>
                    <a:cubicBezTo>
                      <a:pt x="349" y="1"/>
                      <a:pt x="265" y="43"/>
                      <a:pt x="196" y="112"/>
                    </a:cubicBezTo>
                    <a:cubicBezTo>
                      <a:pt x="43" y="265"/>
                      <a:pt x="0" y="530"/>
                      <a:pt x="111" y="704"/>
                    </a:cubicBezTo>
                    <a:cubicBezTo>
                      <a:pt x="192" y="837"/>
                      <a:pt x="366" y="934"/>
                      <a:pt x="533" y="934"/>
                    </a:cubicBezTo>
                    <a:cubicBezTo>
                      <a:pt x="584" y="934"/>
                      <a:pt x="635" y="925"/>
                      <a:pt x="682" y="905"/>
                    </a:cubicBezTo>
                    <a:lnTo>
                      <a:pt x="682" y="154"/>
                    </a:lnTo>
                    <a:cubicBezTo>
                      <a:pt x="640" y="64"/>
                      <a:pt x="550" y="1"/>
                      <a:pt x="460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-3237572" y="3469518"/>
                <a:ext cx="1298163" cy="1178472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6519" extrusionOk="0">
                    <a:moveTo>
                      <a:pt x="0" y="0"/>
                    </a:moveTo>
                    <a:lnTo>
                      <a:pt x="0" y="6519"/>
                    </a:lnTo>
                    <a:lnTo>
                      <a:pt x="7180" y="6519"/>
                    </a:lnTo>
                    <a:lnTo>
                      <a:pt x="7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-2903125" y="2024331"/>
                <a:ext cx="1270504" cy="979801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5420" extrusionOk="0">
                    <a:moveTo>
                      <a:pt x="926" y="0"/>
                    </a:moveTo>
                    <a:lnTo>
                      <a:pt x="1" y="5419"/>
                    </a:lnTo>
                    <a:lnTo>
                      <a:pt x="7027" y="5419"/>
                    </a:lnTo>
                    <a:lnTo>
                      <a:pt x="7027" y="2950"/>
                    </a:lnTo>
                    <a:lnTo>
                      <a:pt x="4913" y="2443"/>
                    </a:lnTo>
                    <a:cubicBezTo>
                      <a:pt x="4913" y="2443"/>
                      <a:pt x="4252" y="767"/>
                      <a:pt x="3987" y="529"/>
                    </a:cubicBezTo>
                    <a:cubicBezTo>
                      <a:pt x="3723" y="286"/>
                      <a:pt x="2555" y="196"/>
                      <a:pt x="2555" y="196"/>
                    </a:cubicBezTo>
                    <a:cubicBezTo>
                      <a:pt x="2370" y="437"/>
                      <a:pt x="2157" y="522"/>
                      <a:pt x="1946" y="522"/>
                    </a:cubicBezTo>
                    <a:cubicBezTo>
                      <a:pt x="1427" y="522"/>
                      <a:pt x="926" y="0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-2433814" y="2907280"/>
                <a:ext cx="1529378" cy="1299230"/>
              </a:xfrm>
              <a:custGeom>
                <a:avLst/>
                <a:gdLst/>
                <a:ahLst/>
                <a:cxnLst/>
                <a:rect l="l" t="t" r="r" b="b"/>
                <a:pathLst>
                  <a:path w="8460" h="7187" extrusionOk="0">
                    <a:moveTo>
                      <a:pt x="3608" y="0"/>
                    </a:moveTo>
                    <a:cubicBezTo>
                      <a:pt x="2136" y="0"/>
                      <a:pt x="1" y="731"/>
                      <a:pt x="1" y="731"/>
                    </a:cubicBezTo>
                    <a:lnTo>
                      <a:pt x="4252" y="3945"/>
                    </a:lnTo>
                    <a:lnTo>
                      <a:pt x="6324" y="7186"/>
                    </a:lnTo>
                    <a:lnTo>
                      <a:pt x="8460" y="5796"/>
                    </a:lnTo>
                    <a:cubicBezTo>
                      <a:pt x="8460" y="5796"/>
                      <a:pt x="5838" y="842"/>
                      <a:pt x="4585" y="181"/>
                    </a:cubicBezTo>
                    <a:cubicBezTo>
                      <a:pt x="4340" y="52"/>
                      <a:pt x="3997" y="0"/>
                      <a:pt x="3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-3038711" y="2772596"/>
                <a:ext cx="1692801" cy="1593532"/>
              </a:xfrm>
              <a:custGeom>
                <a:avLst/>
                <a:gdLst/>
                <a:ahLst/>
                <a:cxnLst/>
                <a:rect l="l" t="t" r="r" b="b"/>
                <a:pathLst>
                  <a:path w="9364" h="8815" extrusionOk="0">
                    <a:moveTo>
                      <a:pt x="418" y="1"/>
                    </a:moveTo>
                    <a:cubicBezTo>
                      <a:pt x="418" y="1"/>
                      <a:pt x="265" y="572"/>
                      <a:pt x="153" y="1280"/>
                    </a:cubicBezTo>
                    <a:cubicBezTo>
                      <a:pt x="132" y="1365"/>
                      <a:pt x="132" y="1455"/>
                      <a:pt x="111" y="1545"/>
                    </a:cubicBezTo>
                    <a:lnTo>
                      <a:pt x="111" y="1608"/>
                    </a:lnTo>
                    <a:cubicBezTo>
                      <a:pt x="0" y="2491"/>
                      <a:pt x="42" y="3480"/>
                      <a:pt x="640" y="3855"/>
                    </a:cubicBezTo>
                    <a:lnTo>
                      <a:pt x="4780" y="3855"/>
                    </a:lnTo>
                    <a:lnTo>
                      <a:pt x="6080" y="8814"/>
                    </a:lnTo>
                    <a:lnTo>
                      <a:pt x="9363" y="8814"/>
                    </a:lnTo>
                    <a:cubicBezTo>
                      <a:pt x="9363" y="8814"/>
                      <a:pt x="8105" y="2443"/>
                      <a:pt x="6720" y="1497"/>
                    </a:cubicBezTo>
                    <a:cubicBezTo>
                      <a:pt x="6144" y="1101"/>
                      <a:pt x="5329" y="968"/>
                      <a:pt x="4605" y="926"/>
                    </a:cubicBezTo>
                    <a:cubicBezTo>
                      <a:pt x="4341" y="926"/>
                      <a:pt x="3305" y="968"/>
                      <a:pt x="3104" y="989"/>
                    </a:cubicBezTo>
                    <a:lnTo>
                      <a:pt x="3061" y="989"/>
                    </a:lnTo>
                    <a:lnTo>
                      <a:pt x="2839" y="905"/>
                    </a:lnTo>
                    <a:lnTo>
                      <a:pt x="43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>
                <a:off x="-2457677" y="2860637"/>
                <a:ext cx="781140" cy="90930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503" extrusionOk="0">
                    <a:moveTo>
                      <a:pt x="1" y="0"/>
                    </a:moveTo>
                    <a:lnTo>
                      <a:pt x="1" y="502"/>
                    </a:lnTo>
                    <a:lnTo>
                      <a:pt x="4320" y="502"/>
                    </a:lnTo>
                    <a:lnTo>
                      <a:pt x="43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-2134619" y="2425671"/>
                <a:ext cx="823984" cy="525874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909" extrusionOk="0">
                    <a:moveTo>
                      <a:pt x="572" y="1"/>
                    </a:moveTo>
                    <a:lnTo>
                      <a:pt x="1" y="2908"/>
                    </a:lnTo>
                    <a:lnTo>
                      <a:pt x="4008" y="2908"/>
                    </a:lnTo>
                    <a:lnTo>
                      <a:pt x="45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-1779925" y="2633030"/>
                <a:ext cx="114794" cy="115877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41" extrusionOk="0">
                    <a:moveTo>
                      <a:pt x="328" y="1"/>
                    </a:moveTo>
                    <a:cubicBezTo>
                      <a:pt x="153" y="1"/>
                      <a:pt x="0" y="133"/>
                      <a:pt x="0" y="308"/>
                    </a:cubicBezTo>
                    <a:cubicBezTo>
                      <a:pt x="0" y="487"/>
                      <a:pt x="153" y="641"/>
                      <a:pt x="328" y="641"/>
                    </a:cubicBezTo>
                    <a:cubicBezTo>
                      <a:pt x="502" y="641"/>
                      <a:pt x="635" y="487"/>
                      <a:pt x="635" y="308"/>
                    </a:cubicBezTo>
                    <a:cubicBezTo>
                      <a:pt x="635" y="133"/>
                      <a:pt x="502" y="1"/>
                      <a:pt x="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9"/>
              <p:cNvSpPr/>
              <p:nvPr/>
            </p:nvSpPr>
            <p:spPr>
              <a:xfrm>
                <a:off x="-2592360" y="2848163"/>
                <a:ext cx="310757" cy="23211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84" extrusionOk="0">
                    <a:moveTo>
                      <a:pt x="418" y="1"/>
                    </a:moveTo>
                    <a:lnTo>
                      <a:pt x="0" y="1100"/>
                    </a:lnTo>
                    <a:cubicBezTo>
                      <a:pt x="0" y="1100"/>
                      <a:pt x="870" y="1284"/>
                      <a:pt x="1225" y="1284"/>
                    </a:cubicBezTo>
                    <a:cubicBezTo>
                      <a:pt x="1295" y="1284"/>
                      <a:pt x="1346" y="1276"/>
                      <a:pt x="1364" y="1259"/>
                    </a:cubicBezTo>
                    <a:cubicBezTo>
                      <a:pt x="1428" y="1190"/>
                      <a:pt x="1385" y="1127"/>
                      <a:pt x="1385" y="1127"/>
                    </a:cubicBezTo>
                    <a:lnTo>
                      <a:pt x="1385" y="1127"/>
                    </a:lnTo>
                    <a:cubicBezTo>
                      <a:pt x="1385" y="1127"/>
                      <a:pt x="1426" y="1140"/>
                      <a:pt x="1469" y="1140"/>
                    </a:cubicBezTo>
                    <a:cubicBezTo>
                      <a:pt x="1504" y="1140"/>
                      <a:pt x="1541" y="1131"/>
                      <a:pt x="1560" y="1100"/>
                    </a:cubicBezTo>
                    <a:cubicBezTo>
                      <a:pt x="1629" y="1058"/>
                      <a:pt x="1586" y="994"/>
                      <a:pt x="1586" y="994"/>
                    </a:cubicBezTo>
                    <a:lnTo>
                      <a:pt x="1586" y="994"/>
                    </a:lnTo>
                    <a:cubicBezTo>
                      <a:pt x="1586" y="994"/>
                      <a:pt x="1594" y="996"/>
                      <a:pt x="1606" y="996"/>
                    </a:cubicBezTo>
                    <a:cubicBezTo>
                      <a:pt x="1637" y="996"/>
                      <a:pt x="1692" y="985"/>
                      <a:pt x="1692" y="905"/>
                    </a:cubicBezTo>
                    <a:cubicBezTo>
                      <a:pt x="1718" y="794"/>
                      <a:pt x="1407" y="571"/>
                      <a:pt x="1079" y="376"/>
                    </a:cubicBezTo>
                    <a:lnTo>
                      <a:pt x="1079" y="376"/>
                    </a:lnTo>
                    <a:cubicBezTo>
                      <a:pt x="1145" y="395"/>
                      <a:pt x="1206" y="405"/>
                      <a:pt x="1260" y="405"/>
                    </a:cubicBezTo>
                    <a:cubicBezTo>
                      <a:pt x="1380" y="405"/>
                      <a:pt x="1461" y="356"/>
                      <a:pt x="1475" y="265"/>
                    </a:cubicBezTo>
                    <a:cubicBezTo>
                      <a:pt x="1496" y="175"/>
                      <a:pt x="1142" y="90"/>
                      <a:pt x="836" y="69"/>
                    </a:cubicBezTo>
                    <a:cubicBezTo>
                      <a:pt x="635" y="69"/>
                      <a:pt x="418" y="1"/>
                      <a:pt x="418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>
                <a:off x="-2393680" y="2980136"/>
                <a:ext cx="92016" cy="4790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5" extrusionOk="0">
                    <a:moveTo>
                      <a:pt x="43" y="0"/>
                    </a:moveTo>
                    <a:lnTo>
                      <a:pt x="1" y="85"/>
                    </a:lnTo>
                    <a:cubicBezTo>
                      <a:pt x="265" y="153"/>
                      <a:pt x="440" y="264"/>
                      <a:pt x="440" y="264"/>
                    </a:cubicBezTo>
                    <a:lnTo>
                      <a:pt x="508" y="217"/>
                    </a:lnTo>
                    <a:cubicBezTo>
                      <a:pt x="508" y="217"/>
                      <a:pt x="329" y="85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-2417544" y="3019185"/>
                <a:ext cx="79542" cy="3272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81" extrusionOk="0">
                    <a:moveTo>
                      <a:pt x="43" y="1"/>
                    </a:moveTo>
                    <a:lnTo>
                      <a:pt x="1" y="70"/>
                    </a:lnTo>
                    <a:cubicBezTo>
                      <a:pt x="196" y="112"/>
                      <a:pt x="397" y="181"/>
                      <a:pt x="397" y="181"/>
                    </a:cubicBezTo>
                    <a:lnTo>
                      <a:pt x="440" y="133"/>
                    </a:lnTo>
                    <a:cubicBezTo>
                      <a:pt x="440" y="112"/>
                      <a:pt x="244" y="48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-3325432" y="2024331"/>
                <a:ext cx="840254" cy="1070550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5922" extrusionOk="0">
                    <a:moveTo>
                      <a:pt x="3262" y="0"/>
                    </a:moveTo>
                    <a:cubicBezTo>
                      <a:pt x="3262" y="0"/>
                      <a:pt x="2178" y="153"/>
                      <a:pt x="1893" y="286"/>
                    </a:cubicBezTo>
                    <a:cubicBezTo>
                      <a:pt x="1586" y="439"/>
                      <a:pt x="0" y="1935"/>
                      <a:pt x="460" y="3987"/>
                    </a:cubicBezTo>
                    <a:cubicBezTo>
                      <a:pt x="571" y="4515"/>
                      <a:pt x="904" y="4891"/>
                      <a:pt x="1301" y="5155"/>
                    </a:cubicBezTo>
                    <a:cubicBezTo>
                      <a:pt x="1433" y="5261"/>
                      <a:pt x="1586" y="5329"/>
                      <a:pt x="1739" y="5419"/>
                    </a:cubicBezTo>
                    <a:cubicBezTo>
                      <a:pt x="2818" y="5922"/>
                      <a:pt x="4140" y="5922"/>
                      <a:pt x="4140" y="5922"/>
                    </a:cubicBezTo>
                    <a:lnTo>
                      <a:pt x="4425" y="5044"/>
                    </a:lnTo>
                    <a:lnTo>
                      <a:pt x="4647" y="4383"/>
                    </a:lnTo>
                    <a:lnTo>
                      <a:pt x="2950" y="3368"/>
                    </a:lnTo>
                    <a:lnTo>
                      <a:pt x="2998" y="2511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>
                <a:off x="-3022441" y="3250588"/>
                <a:ext cx="138656" cy="21909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12" extrusionOk="0">
                    <a:moveTo>
                      <a:pt x="0" y="0"/>
                    </a:moveTo>
                    <a:lnTo>
                      <a:pt x="0" y="90"/>
                    </a:lnTo>
                    <a:lnTo>
                      <a:pt x="439" y="90"/>
                    </a:lnTo>
                    <a:lnTo>
                      <a:pt x="682" y="1211"/>
                    </a:lnTo>
                    <a:lnTo>
                      <a:pt x="767" y="1211"/>
                    </a:lnTo>
                    <a:lnTo>
                      <a:pt x="481" y="4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-2668831" y="1572732"/>
                <a:ext cx="52606" cy="4935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3" extrusionOk="0">
                    <a:moveTo>
                      <a:pt x="55" y="0"/>
                    </a:moveTo>
                    <a:cubicBezTo>
                      <a:pt x="36" y="0"/>
                      <a:pt x="17" y="3"/>
                      <a:pt x="0" y="8"/>
                    </a:cubicBezTo>
                    <a:lnTo>
                      <a:pt x="0" y="50"/>
                    </a:lnTo>
                    <a:cubicBezTo>
                      <a:pt x="69" y="50"/>
                      <a:pt x="132" y="50"/>
                      <a:pt x="180" y="93"/>
                    </a:cubicBezTo>
                    <a:cubicBezTo>
                      <a:pt x="222" y="140"/>
                      <a:pt x="243" y="204"/>
                      <a:pt x="243" y="272"/>
                    </a:cubicBezTo>
                    <a:lnTo>
                      <a:pt x="291" y="272"/>
                    </a:lnTo>
                    <a:cubicBezTo>
                      <a:pt x="291" y="182"/>
                      <a:pt x="265" y="119"/>
                      <a:pt x="201" y="71"/>
                    </a:cubicBezTo>
                    <a:cubicBezTo>
                      <a:pt x="169" y="24"/>
                      <a:pt x="111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-2481540" y="1776657"/>
                <a:ext cx="123471" cy="4501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4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33"/>
                      <a:pt x="180" y="223"/>
                      <a:pt x="312" y="244"/>
                    </a:cubicBezTo>
                    <a:cubicBezTo>
                      <a:pt x="332" y="247"/>
                      <a:pt x="351" y="248"/>
                      <a:pt x="370" y="248"/>
                    </a:cubicBezTo>
                    <a:cubicBezTo>
                      <a:pt x="499" y="248"/>
                      <a:pt x="609" y="187"/>
                      <a:pt x="682" y="9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-1325980" y="3895806"/>
                <a:ext cx="390118" cy="26284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454" extrusionOk="0">
                    <a:moveTo>
                      <a:pt x="2136" y="0"/>
                    </a:moveTo>
                    <a:cubicBezTo>
                      <a:pt x="1824" y="196"/>
                      <a:pt x="1518" y="397"/>
                      <a:pt x="1232" y="619"/>
                    </a:cubicBezTo>
                    <a:cubicBezTo>
                      <a:pt x="1058" y="724"/>
                      <a:pt x="857" y="857"/>
                      <a:pt x="682" y="989"/>
                    </a:cubicBezTo>
                    <a:cubicBezTo>
                      <a:pt x="460" y="1121"/>
                      <a:pt x="238" y="1279"/>
                      <a:pt x="0" y="1412"/>
                    </a:cubicBezTo>
                    <a:lnTo>
                      <a:pt x="22" y="1454"/>
                    </a:lnTo>
                    <a:cubicBezTo>
                      <a:pt x="133" y="1385"/>
                      <a:pt x="217" y="1322"/>
                      <a:pt x="307" y="1279"/>
                    </a:cubicBezTo>
                    <a:cubicBezTo>
                      <a:pt x="439" y="1190"/>
                      <a:pt x="571" y="1100"/>
                      <a:pt x="704" y="1015"/>
                    </a:cubicBezTo>
                    <a:cubicBezTo>
                      <a:pt x="899" y="904"/>
                      <a:pt x="1079" y="772"/>
                      <a:pt x="1253" y="640"/>
                    </a:cubicBezTo>
                    <a:cubicBezTo>
                      <a:pt x="1539" y="439"/>
                      <a:pt x="1851" y="222"/>
                      <a:pt x="2157" y="42"/>
                    </a:cubicBezTo>
                    <a:lnTo>
                      <a:pt x="21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>
                <a:off x="-2919214" y="2653097"/>
                <a:ext cx="393914" cy="175171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969" extrusionOk="0">
                    <a:moveTo>
                      <a:pt x="21" y="1"/>
                    </a:moveTo>
                    <a:lnTo>
                      <a:pt x="0" y="43"/>
                    </a:lnTo>
                    <a:cubicBezTo>
                      <a:pt x="460" y="286"/>
                      <a:pt x="925" y="487"/>
                      <a:pt x="1412" y="683"/>
                    </a:cubicBezTo>
                    <a:cubicBezTo>
                      <a:pt x="1650" y="773"/>
                      <a:pt x="1914" y="884"/>
                      <a:pt x="2157" y="968"/>
                    </a:cubicBezTo>
                    <a:lnTo>
                      <a:pt x="2178" y="926"/>
                    </a:lnTo>
                    <a:cubicBezTo>
                      <a:pt x="1454" y="662"/>
                      <a:pt x="703" y="35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>
                <a:off x="-1952029" y="4280876"/>
                <a:ext cx="582284" cy="3742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07" extrusionOk="0">
                    <a:moveTo>
                      <a:pt x="3030" y="0"/>
                    </a:moveTo>
                    <a:cubicBezTo>
                      <a:pt x="2762" y="0"/>
                      <a:pt x="2500" y="31"/>
                      <a:pt x="2247" y="48"/>
                    </a:cubicBezTo>
                    <a:cubicBezTo>
                      <a:pt x="2163" y="75"/>
                      <a:pt x="2073" y="75"/>
                      <a:pt x="1983" y="96"/>
                    </a:cubicBezTo>
                    <a:cubicBezTo>
                      <a:pt x="1322" y="159"/>
                      <a:pt x="661" y="159"/>
                      <a:pt x="0" y="159"/>
                    </a:cubicBezTo>
                    <a:lnTo>
                      <a:pt x="0" y="207"/>
                    </a:lnTo>
                    <a:cubicBezTo>
                      <a:pt x="661" y="207"/>
                      <a:pt x="1349" y="207"/>
                      <a:pt x="2009" y="138"/>
                    </a:cubicBezTo>
                    <a:cubicBezTo>
                      <a:pt x="2073" y="117"/>
                      <a:pt x="2163" y="117"/>
                      <a:pt x="2247" y="96"/>
                    </a:cubicBezTo>
                    <a:cubicBezTo>
                      <a:pt x="2505" y="78"/>
                      <a:pt x="2773" y="43"/>
                      <a:pt x="3046" y="43"/>
                    </a:cubicBezTo>
                    <a:cubicBezTo>
                      <a:pt x="3104" y="43"/>
                      <a:pt x="3162" y="45"/>
                      <a:pt x="3220" y="48"/>
                    </a:cubicBezTo>
                    <a:lnTo>
                      <a:pt x="3220" y="6"/>
                    </a:lnTo>
                    <a:cubicBezTo>
                      <a:pt x="3157" y="2"/>
                      <a:pt x="3093" y="0"/>
                      <a:pt x="3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9" name="Google Shape;1489;p49"/>
            <p:cNvGrpSpPr/>
            <p:nvPr/>
          </p:nvGrpSpPr>
          <p:grpSpPr>
            <a:xfrm>
              <a:off x="6270805" y="2439024"/>
              <a:ext cx="1098025" cy="200009"/>
              <a:chOff x="5442570" y="2395333"/>
              <a:chExt cx="360730" cy="65708"/>
            </a:xfrm>
          </p:grpSpPr>
          <p:sp>
            <p:nvSpPr>
              <p:cNvPr id="1490" name="Google Shape;1490;p49"/>
              <p:cNvSpPr/>
              <p:nvPr/>
            </p:nvSpPr>
            <p:spPr>
              <a:xfrm>
                <a:off x="5512773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92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64" y="1090"/>
                    </a:lnTo>
                    <a:lnTo>
                      <a:pt x="679" y="65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>
                <a:off x="5529158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85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57" y="1090"/>
                    </a:lnTo>
                    <a:lnTo>
                      <a:pt x="679" y="65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5561684" y="2403076"/>
                <a:ext cx="24472" cy="3570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33" extrusionOk="0">
                    <a:moveTo>
                      <a:pt x="354" y="85"/>
                    </a:moveTo>
                    <a:cubicBezTo>
                      <a:pt x="502" y="85"/>
                      <a:pt x="623" y="262"/>
                      <a:pt x="623" y="502"/>
                    </a:cubicBezTo>
                    <a:cubicBezTo>
                      <a:pt x="623" y="736"/>
                      <a:pt x="502" y="941"/>
                      <a:pt x="354" y="941"/>
                    </a:cubicBezTo>
                    <a:cubicBezTo>
                      <a:pt x="205" y="941"/>
                      <a:pt x="92" y="736"/>
                      <a:pt x="92" y="502"/>
                    </a:cubicBezTo>
                    <a:cubicBezTo>
                      <a:pt x="92" y="262"/>
                      <a:pt x="205" y="85"/>
                      <a:pt x="354" y="85"/>
                    </a:cubicBezTo>
                    <a:close/>
                    <a:moveTo>
                      <a:pt x="354" y="0"/>
                    </a:moveTo>
                    <a:cubicBezTo>
                      <a:pt x="149" y="0"/>
                      <a:pt x="0" y="205"/>
                      <a:pt x="0" y="502"/>
                    </a:cubicBezTo>
                    <a:cubicBezTo>
                      <a:pt x="0" y="792"/>
                      <a:pt x="149" y="1033"/>
                      <a:pt x="354" y="1033"/>
                    </a:cubicBezTo>
                    <a:cubicBezTo>
                      <a:pt x="559" y="1033"/>
                      <a:pt x="707" y="792"/>
                      <a:pt x="707" y="502"/>
                    </a:cubicBezTo>
                    <a:cubicBezTo>
                      <a:pt x="707" y="205"/>
                      <a:pt x="559" y="0"/>
                      <a:pt x="3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5607657" y="2407224"/>
                <a:ext cx="2938" cy="32560"/>
              </a:xfrm>
              <a:custGeom>
                <a:avLst/>
                <a:gdLst/>
                <a:ahLst/>
                <a:cxnLst/>
                <a:rect l="l" t="t" r="r" b="b"/>
                <a:pathLst>
                  <a:path w="8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85" y="94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5622797" y="2407224"/>
                <a:ext cx="2156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970" extrusionOk="0">
                    <a:moveTo>
                      <a:pt x="531" y="85"/>
                    </a:moveTo>
                    <a:lnTo>
                      <a:pt x="531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23" y="970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5655565" y="2407224"/>
                <a:ext cx="3159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970" extrusionOk="0">
                    <a:moveTo>
                      <a:pt x="821" y="85"/>
                    </a:moveTo>
                    <a:lnTo>
                      <a:pt x="821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913" y="970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5697148" y="2407224"/>
                <a:ext cx="3473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970" extrusionOk="0">
                    <a:moveTo>
                      <a:pt x="920" y="85"/>
                    </a:moveTo>
                    <a:lnTo>
                      <a:pt x="92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5743121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278" y="0"/>
                    </a:moveTo>
                    <a:cubicBezTo>
                      <a:pt x="253" y="0"/>
                      <a:pt x="229" y="7"/>
                      <a:pt x="205" y="19"/>
                    </a:cubicBezTo>
                    <a:lnTo>
                      <a:pt x="234" y="104"/>
                    </a:lnTo>
                    <a:cubicBezTo>
                      <a:pt x="248" y="90"/>
                      <a:pt x="264" y="83"/>
                      <a:pt x="280" y="83"/>
                    </a:cubicBezTo>
                    <a:cubicBezTo>
                      <a:pt x="296" y="83"/>
                      <a:pt x="312" y="90"/>
                      <a:pt x="326" y="104"/>
                    </a:cubicBezTo>
                    <a:cubicBezTo>
                      <a:pt x="382" y="132"/>
                      <a:pt x="411" y="196"/>
                      <a:pt x="411" y="252"/>
                    </a:cubicBezTo>
                    <a:cubicBezTo>
                      <a:pt x="439" y="344"/>
                      <a:pt x="411" y="401"/>
                      <a:pt x="411" y="458"/>
                    </a:cubicBezTo>
                    <a:cubicBezTo>
                      <a:pt x="382" y="521"/>
                      <a:pt x="382" y="578"/>
                      <a:pt x="382" y="606"/>
                    </a:cubicBezTo>
                    <a:cubicBezTo>
                      <a:pt x="382" y="726"/>
                      <a:pt x="411" y="811"/>
                      <a:pt x="474" y="903"/>
                    </a:cubicBezTo>
                    <a:cubicBezTo>
                      <a:pt x="439" y="903"/>
                      <a:pt x="411" y="960"/>
                      <a:pt x="382" y="988"/>
                    </a:cubicBezTo>
                    <a:cubicBezTo>
                      <a:pt x="354" y="1052"/>
                      <a:pt x="382" y="1137"/>
                      <a:pt x="382" y="1193"/>
                    </a:cubicBezTo>
                    <a:lnTo>
                      <a:pt x="382" y="1229"/>
                    </a:lnTo>
                    <a:cubicBezTo>
                      <a:pt x="411" y="1370"/>
                      <a:pt x="382" y="1490"/>
                      <a:pt x="326" y="1582"/>
                    </a:cubicBezTo>
                    <a:cubicBezTo>
                      <a:pt x="285" y="1637"/>
                      <a:pt x="223" y="1668"/>
                      <a:pt x="159" y="1668"/>
                    </a:cubicBezTo>
                    <a:cubicBezTo>
                      <a:pt x="125" y="1668"/>
                      <a:pt x="89" y="1659"/>
                      <a:pt x="57" y="1639"/>
                    </a:cubicBezTo>
                    <a:lnTo>
                      <a:pt x="0" y="1724"/>
                    </a:lnTo>
                    <a:cubicBezTo>
                      <a:pt x="29" y="1759"/>
                      <a:pt x="85" y="1759"/>
                      <a:pt x="149" y="1759"/>
                    </a:cubicBezTo>
                    <a:cubicBezTo>
                      <a:pt x="234" y="1759"/>
                      <a:pt x="354" y="1696"/>
                      <a:pt x="411" y="1611"/>
                    </a:cubicBezTo>
                    <a:cubicBezTo>
                      <a:pt x="474" y="1519"/>
                      <a:pt x="503" y="1370"/>
                      <a:pt x="474" y="1193"/>
                    </a:cubicBezTo>
                    <a:lnTo>
                      <a:pt x="474" y="1165"/>
                    </a:lnTo>
                    <a:lnTo>
                      <a:pt x="474" y="1016"/>
                    </a:lnTo>
                    <a:cubicBezTo>
                      <a:pt x="474" y="988"/>
                      <a:pt x="503" y="960"/>
                      <a:pt x="531" y="960"/>
                    </a:cubicBezTo>
                    <a:cubicBezTo>
                      <a:pt x="531" y="960"/>
                      <a:pt x="543" y="947"/>
                      <a:pt x="552" y="947"/>
                    </a:cubicBezTo>
                    <a:cubicBezTo>
                      <a:pt x="556" y="947"/>
                      <a:pt x="559" y="950"/>
                      <a:pt x="559" y="960"/>
                    </a:cubicBezTo>
                    <a:lnTo>
                      <a:pt x="587" y="960"/>
                    </a:lnTo>
                    <a:lnTo>
                      <a:pt x="587" y="875"/>
                    </a:lnTo>
                    <a:cubicBezTo>
                      <a:pt x="503" y="840"/>
                      <a:pt x="474" y="726"/>
                      <a:pt x="474" y="606"/>
                    </a:cubicBezTo>
                    <a:cubicBezTo>
                      <a:pt x="474" y="578"/>
                      <a:pt x="474" y="521"/>
                      <a:pt x="503" y="486"/>
                    </a:cubicBezTo>
                    <a:cubicBezTo>
                      <a:pt x="503" y="401"/>
                      <a:pt x="531" y="344"/>
                      <a:pt x="503" y="252"/>
                    </a:cubicBezTo>
                    <a:cubicBezTo>
                      <a:pt x="503" y="167"/>
                      <a:pt x="439" y="76"/>
                      <a:pt x="382" y="47"/>
                    </a:cubicBezTo>
                    <a:cubicBezTo>
                      <a:pt x="349" y="14"/>
                      <a:pt x="314" y="0"/>
                      <a:pt x="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5776615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64" y="1"/>
                    </a:moveTo>
                    <a:lnTo>
                      <a:pt x="0" y="29"/>
                    </a:lnTo>
                    <a:cubicBezTo>
                      <a:pt x="213" y="531"/>
                      <a:pt x="213" y="1062"/>
                      <a:pt x="0" y="1564"/>
                    </a:cubicBezTo>
                    <a:lnTo>
                      <a:pt x="92" y="1592"/>
                    </a:lnTo>
                    <a:cubicBezTo>
                      <a:pt x="298" y="1090"/>
                      <a:pt x="298" y="503"/>
                      <a:pt x="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>
                <a:off x="5788851" y="2396958"/>
                <a:ext cx="1444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854" extrusionOk="0">
                    <a:moveTo>
                      <a:pt x="149" y="0"/>
                    </a:moveTo>
                    <a:lnTo>
                      <a:pt x="64" y="29"/>
                    </a:lnTo>
                    <a:cubicBezTo>
                      <a:pt x="326" y="587"/>
                      <a:pt x="297" y="1267"/>
                      <a:pt x="0" y="1825"/>
                    </a:cubicBezTo>
                    <a:lnTo>
                      <a:pt x="92" y="1854"/>
                    </a:lnTo>
                    <a:cubicBezTo>
                      <a:pt x="389" y="1295"/>
                      <a:pt x="418" y="559"/>
                      <a:pt x="1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5481215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312" y="0"/>
                    </a:moveTo>
                    <a:cubicBezTo>
                      <a:pt x="278" y="0"/>
                      <a:pt x="243" y="14"/>
                      <a:pt x="206" y="47"/>
                    </a:cubicBezTo>
                    <a:cubicBezTo>
                      <a:pt x="149" y="76"/>
                      <a:pt x="93" y="167"/>
                      <a:pt x="93" y="252"/>
                    </a:cubicBezTo>
                    <a:cubicBezTo>
                      <a:pt x="93" y="344"/>
                      <a:pt x="93" y="401"/>
                      <a:pt x="121" y="486"/>
                    </a:cubicBezTo>
                    <a:lnTo>
                      <a:pt x="121" y="606"/>
                    </a:lnTo>
                    <a:cubicBezTo>
                      <a:pt x="149" y="726"/>
                      <a:pt x="93" y="840"/>
                      <a:pt x="1" y="875"/>
                    </a:cubicBezTo>
                    <a:lnTo>
                      <a:pt x="29" y="960"/>
                    </a:lnTo>
                    <a:cubicBezTo>
                      <a:pt x="38" y="950"/>
                      <a:pt x="45" y="947"/>
                      <a:pt x="49" y="947"/>
                    </a:cubicBezTo>
                    <a:cubicBezTo>
                      <a:pt x="57" y="947"/>
                      <a:pt x="57" y="960"/>
                      <a:pt x="57" y="960"/>
                    </a:cubicBezTo>
                    <a:cubicBezTo>
                      <a:pt x="93" y="960"/>
                      <a:pt x="121" y="988"/>
                      <a:pt x="121" y="1016"/>
                    </a:cubicBezTo>
                    <a:cubicBezTo>
                      <a:pt x="149" y="1080"/>
                      <a:pt x="121" y="1108"/>
                      <a:pt x="121" y="1165"/>
                    </a:cubicBezTo>
                    <a:lnTo>
                      <a:pt x="121" y="1193"/>
                    </a:lnTo>
                    <a:cubicBezTo>
                      <a:pt x="93" y="1370"/>
                      <a:pt x="121" y="1519"/>
                      <a:pt x="206" y="1611"/>
                    </a:cubicBezTo>
                    <a:cubicBezTo>
                      <a:pt x="269" y="1696"/>
                      <a:pt x="354" y="1759"/>
                      <a:pt x="475" y="1759"/>
                    </a:cubicBezTo>
                    <a:cubicBezTo>
                      <a:pt x="503" y="1759"/>
                      <a:pt x="559" y="1759"/>
                      <a:pt x="588" y="1724"/>
                    </a:cubicBezTo>
                    <a:lnTo>
                      <a:pt x="559" y="1639"/>
                    </a:lnTo>
                    <a:cubicBezTo>
                      <a:pt x="529" y="1659"/>
                      <a:pt x="491" y="1668"/>
                      <a:pt x="452" y="1668"/>
                    </a:cubicBezTo>
                    <a:cubicBezTo>
                      <a:pt x="381" y="1668"/>
                      <a:pt x="306" y="1637"/>
                      <a:pt x="269" y="1582"/>
                    </a:cubicBezTo>
                    <a:cubicBezTo>
                      <a:pt x="206" y="1490"/>
                      <a:pt x="177" y="1370"/>
                      <a:pt x="206" y="1229"/>
                    </a:cubicBezTo>
                    <a:lnTo>
                      <a:pt x="206" y="1193"/>
                    </a:lnTo>
                    <a:cubicBezTo>
                      <a:pt x="234" y="1137"/>
                      <a:pt x="234" y="1052"/>
                      <a:pt x="206" y="988"/>
                    </a:cubicBezTo>
                    <a:cubicBezTo>
                      <a:pt x="206" y="960"/>
                      <a:pt x="177" y="903"/>
                      <a:pt x="121" y="903"/>
                    </a:cubicBezTo>
                    <a:cubicBezTo>
                      <a:pt x="206" y="811"/>
                      <a:pt x="234" y="726"/>
                      <a:pt x="206" y="606"/>
                    </a:cubicBezTo>
                    <a:lnTo>
                      <a:pt x="206" y="458"/>
                    </a:lnTo>
                    <a:cubicBezTo>
                      <a:pt x="177" y="401"/>
                      <a:pt x="177" y="344"/>
                      <a:pt x="177" y="252"/>
                    </a:cubicBezTo>
                    <a:cubicBezTo>
                      <a:pt x="177" y="196"/>
                      <a:pt x="206" y="132"/>
                      <a:pt x="269" y="104"/>
                    </a:cubicBezTo>
                    <a:cubicBezTo>
                      <a:pt x="284" y="90"/>
                      <a:pt x="298" y="83"/>
                      <a:pt x="312" y="83"/>
                    </a:cubicBezTo>
                    <a:cubicBezTo>
                      <a:pt x="326" y="83"/>
                      <a:pt x="340" y="90"/>
                      <a:pt x="354" y="104"/>
                    </a:cubicBezTo>
                    <a:lnTo>
                      <a:pt x="383" y="19"/>
                    </a:lnTo>
                    <a:cubicBezTo>
                      <a:pt x="359" y="7"/>
                      <a:pt x="336" y="0"/>
                      <a:pt x="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5458712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13" y="1"/>
                    </a:moveTo>
                    <a:cubicBezTo>
                      <a:pt x="1" y="503"/>
                      <a:pt x="1" y="1090"/>
                      <a:pt x="213" y="1592"/>
                    </a:cubicBezTo>
                    <a:lnTo>
                      <a:pt x="270" y="1564"/>
                    </a:lnTo>
                    <a:cubicBezTo>
                      <a:pt x="93" y="1062"/>
                      <a:pt x="93" y="531"/>
                      <a:pt x="298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5442570" y="2396958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263" y="0"/>
                    </a:moveTo>
                    <a:lnTo>
                      <a:pt x="263" y="0"/>
                    </a:lnTo>
                    <a:cubicBezTo>
                      <a:pt x="1" y="559"/>
                      <a:pt x="1" y="1295"/>
                      <a:pt x="291" y="1854"/>
                    </a:cubicBezTo>
                    <a:lnTo>
                      <a:pt x="383" y="1825"/>
                    </a:lnTo>
                    <a:cubicBezTo>
                      <a:pt x="86" y="1267"/>
                      <a:pt x="86" y="587"/>
                      <a:pt x="326" y="29"/>
                    </a:cubicBez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5725061" y="2885925"/>
              <a:ext cx="545750" cy="632756"/>
              <a:chOff x="3479225" y="2442689"/>
              <a:chExt cx="179293" cy="207877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3479225" y="2485481"/>
                <a:ext cx="21327" cy="16508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776" extrusionOk="0">
                    <a:moveTo>
                      <a:pt x="1" y="0"/>
                    </a:moveTo>
                    <a:lnTo>
                      <a:pt x="1" y="4775"/>
                    </a:lnTo>
                    <a:lnTo>
                      <a:pt x="616" y="4775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3518838" y="2552712"/>
                <a:ext cx="21569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831" extrusionOk="0">
                    <a:moveTo>
                      <a:pt x="1" y="1"/>
                    </a:moveTo>
                    <a:lnTo>
                      <a:pt x="1" y="2830"/>
                    </a:lnTo>
                    <a:lnTo>
                      <a:pt x="623" y="283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3558727" y="2499895"/>
                <a:ext cx="20324" cy="15066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359" extrusionOk="0">
                    <a:moveTo>
                      <a:pt x="0" y="1"/>
                    </a:moveTo>
                    <a:lnTo>
                      <a:pt x="0" y="4358"/>
                    </a:lnTo>
                    <a:lnTo>
                      <a:pt x="587" y="435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3598339" y="2442689"/>
                <a:ext cx="20324" cy="20787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014" extrusionOk="0">
                    <a:moveTo>
                      <a:pt x="0" y="0"/>
                    </a:moveTo>
                    <a:lnTo>
                      <a:pt x="0" y="6013"/>
                    </a:lnTo>
                    <a:lnTo>
                      <a:pt x="587" y="6013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3638194" y="2537538"/>
                <a:ext cx="20324" cy="11302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0" extrusionOk="0">
                    <a:moveTo>
                      <a:pt x="0" y="1"/>
                    </a:moveTo>
                    <a:lnTo>
                      <a:pt x="0" y="3269"/>
                    </a:lnTo>
                    <a:lnTo>
                      <a:pt x="587" y="32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9" name="Google Shape;1509;p49"/>
            <p:cNvGrpSpPr/>
            <p:nvPr/>
          </p:nvGrpSpPr>
          <p:grpSpPr>
            <a:xfrm>
              <a:off x="4421212" y="3367909"/>
              <a:ext cx="688617" cy="567202"/>
              <a:chOff x="4646862" y="1815214"/>
              <a:chExt cx="226229" cy="186341"/>
            </a:xfrm>
          </p:grpSpPr>
          <p:sp>
            <p:nvSpPr>
              <p:cNvPr id="1510" name="Google Shape;1510;p49"/>
              <p:cNvSpPr/>
              <p:nvPr/>
            </p:nvSpPr>
            <p:spPr>
              <a:xfrm>
                <a:off x="4646862" y="1841622"/>
                <a:ext cx="199578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74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74" y="4627"/>
                    </a:lnTo>
                    <a:lnTo>
                      <a:pt x="5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4673271" y="1815214"/>
                <a:ext cx="199820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81" y="4627"/>
                    </a:lnTo>
                    <a:lnTo>
                      <a:pt x="5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4844441" y="1827415"/>
                <a:ext cx="1641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475" y="114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4735386" y="1827415"/>
                <a:ext cx="9076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2625" y="114"/>
                    </a:lnTo>
                    <a:lnTo>
                      <a:pt x="26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4843473" y="1847740"/>
                <a:ext cx="3940" cy="2644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65" extrusionOk="0">
                    <a:moveTo>
                      <a:pt x="1" y="0"/>
                    </a:moveTo>
                    <a:lnTo>
                      <a:pt x="1" y="764"/>
                    </a:lnTo>
                    <a:lnTo>
                      <a:pt x="114" y="764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4843473" y="1886350"/>
                <a:ext cx="3940" cy="5409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5" extrusionOk="0">
                    <a:moveTo>
                      <a:pt x="1" y="1"/>
                    </a:moveTo>
                    <a:lnTo>
                      <a:pt x="1" y="1564"/>
                    </a:lnTo>
                    <a:lnTo>
                      <a:pt x="114" y="156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4855710" y="1904705"/>
                <a:ext cx="3940" cy="1838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32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114" y="531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7" name="Google Shape;1517;p49"/>
            <p:cNvGrpSpPr/>
            <p:nvPr/>
          </p:nvGrpSpPr>
          <p:grpSpPr>
            <a:xfrm>
              <a:off x="3793280" y="3419075"/>
              <a:ext cx="1789390" cy="787533"/>
              <a:chOff x="4802651" y="2120880"/>
              <a:chExt cx="587861" cy="258725"/>
            </a:xfrm>
          </p:grpSpPr>
          <p:sp>
            <p:nvSpPr>
              <p:cNvPr id="1518" name="Google Shape;1518;p49"/>
              <p:cNvSpPr/>
              <p:nvPr/>
            </p:nvSpPr>
            <p:spPr>
              <a:xfrm>
                <a:off x="4820971" y="2152404"/>
                <a:ext cx="538972" cy="223048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6453" extrusionOk="0">
                    <a:moveTo>
                      <a:pt x="15388" y="1"/>
                    </a:moveTo>
                    <a:lnTo>
                      <a:pt x="11235" y="6042"/>
                    </a:lnTo>
                    <a:lnTo>
                      <a:pt x="8228" y="2180"/>
                    </a:lnTo>
                    <a:lnTo>
                      <a:pt x="5101" y="6071"/>
                    </a:lnTo>
                    <a:lnTo>
                      <a:pt x="2420" y="2774"/>
                    </a:lnTo>
                    <a:lnTo>
                      <a:pt x="1" y="5865"/>
                    </a:lnTo>
                    <a:lnTo>
                      <a:pt x="178" y="6014"/>
                    </a:lnTo>
                    <a:lnTo>
                      <a:pt x="2420" y="3156"/>
                    </a:lnTo>
                    <a:lnTo>
                      <a:pt x="5101" y="6424"/>
                    </a:lnTo>
                    <a:lnTo>
                      <a:pt x="8228" y="2562"/>
                    </a:lnTo>
                    <a:lnTo>
                      <a:pt x="11235" y="6453"/>
                    </a:lnTo>
                    <a:lnTo>
                      <a:pt x="15593" y="121"/>
                    </a:lnTo>
                    <a:lnTo>
                      <a:pt x="153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4802651" y="2335811"/>
                <a:ext cx="42826" cy="4379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267" extrusionOk="0">
                    <a:moveTo>
                      <a:pt x="623" y="1"/>
                    </a:moveTo>
                    <a:cubicBezTo>
                      <a:pt x="269" y="1"/>
                      <a:pt x="0" y="262"/>
                      <a:pt x="0" y="616"/>
                    </a:cubicBezTo>
                    <a:cubicBezTo>
                      <a:pt x="0" y="970"/>
                      <a:pt x="269" y="1267"/>
                      <a:pt x="623" y="1267"/>
                    </a:cubicBezTo>
                    <a:cubicBezTo>
                      <a:pt x="977" y="1267"/>
                      <a:pt x="1238" y="970"/>
                      <a:pt x="1238" y="616"/>
                    </a:cubicBezTo>
                    <a:cubicBezTo>
                      <a:pt x="1238" y="262"/>
                      <a:pt x="977" y="1"/>
                      <a:pt x="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4981875" y="2346077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13" y="1"/>
                      <a:pt x="1" y="206"/>
                      <a:pt x="1" y="468"/>
                    </a:cubicBezTo>
                    <a:cubicBezTo>
                      <a:pt x="1" y="736"/>
                      <a:pt x="213" y="970"/>
                      <a:pt x="475" y="970"/>
                    </a:cubicBezTo>
                    <a:cubicBezTo>
                      <a:pt x="744" y="970"/>
                      <a:pt x="977" y="736"/>
                      <a:pt x="977" y="468"/>
                    </a:cubicBezTo>
                    <a:cubicBezTo>
                      <a:pt x="977" y="206"/>
                      <a:pt x="744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>
                <a:off x="5191932" y="2346077"/>
                <a:ext cx="3352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70" extrusionOk="0">
                    <a:moveTo>
                      <a:pt x="468" y="1"/>
                    </a:moveTo>
                    <a:cubicBezTo>
                      <a:pt x="206" y="1"/>
                      <a:pt x="1" y="206"/>
                      <a:pt x="1" y="468"/>
                    </a:cubicBezTo>
                    <a:cubicBezTo>
                      <a:pt x="1" y="736"/>
                      <a:pt x="206" y="970"/>
                      <a:pt x="468" y="970"/>
                    </a:cubicBezTo>
                    <a:cubicBezTo>
                      <a:pt x="736" y="970"/>
                      <a:pt x="970" y="736"/>
                      <a:pt x="970" y="468"/>
                    </a:cubicBezTo>
                    <a:cubicBezTo>
                      <a:pt x="970" y="206"/>
                      <a:pt x="736" y="1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5340600" y="2138232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67"/>
                    </a:cubicBezTo>
                    <a:cubicBezTo>
                      <a:pt x="1" y="736"/>
                      <a:pt x="206" y="970"/>
                      <a:pt x="475" y="970"/>
                    </a:cubicBezTo>
                    <a:cubicBezTo>
                      <a:pt x="737" y="970"/>
                      <a:pt x="977" y="736"/>
                      <a:pt x="977" y="467"/>
                    </a:cubicBezTo>
                    <a:cubicBezTo>
                      <a:pt x="977" y="206"/>
                      <a:pt x="737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4882118" y="2231906"/>
                <a:ext cx="44796" cy="44762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295" extrusionOk="0">
                    <a:moveTo>
                      <a:pt x="651" y="0"/>
                    </a:moveTo>
                    <a:cubicBezTo>
                      <a:pt x="298" y="0"/>
                      <a:pt x="0" y="297"/>
                      <a:pt x="0" y="651"/>
                    </a:cubicBezTo>
                    <a:cubicBezTo>
                      <a:pt x="0" y="1005"/>
                      <a:pt x="298" y="1295"/>
                      <a:pt x="651" y="1295"/>
                    </a:cubicBezTo>
                    <a:cubicBezTo>
                      <a:pt x="1005" y="1295"/>
                      <a:pt x="1295" y="1005"/>
                      <a:pt x="1295" y="651"/>
                    </a:cubicBezTo>
                    <a:cubicBezTo>
                      <a:pt x="1295" y="297"/>
                      <a:pt x="1005" y="0"/>
                      <a:pt x="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5088995" y="2213551"/>
                <a:ext cx="38678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9" extrusionOk="0">
                    <a:moveTo>
                      <a:pt x="559" y="0"/>
                    </a:moveTo>
                    <a:cubicBezTo>
                      <a:pt x="234" y="0"/>
                      <a:pt x="0" y="262"/>
                      <a:pt x="0" y="559"/>
                    </a:cubicBezTo>
                    <a:cubicBezTo>
                      <a:pt x="0" y="885"/>
                      <a:pt x="234" y="1118"/>
                      <a:pt x="559" y="1118"/>
                    </a:cubicBezTo>
                    <a:cubicBezTo>
                      <a:pt x="856" y="1118"/>
                      <a:pt x="1118" y="885"/>
                      <a:pt x="1118" y="559"/>
                    </a:cubicBezTo>
                    <a:cubicBezTo>
                      <a:pt x="1118" y="262"/>
                      <a:pt x="856" y="0"/>
                      <a:pt x="5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5323248" y="2120880"/>
                <a:ext cx="67263" cy="6726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6" extrusionOk="0">
                    <a:moveTo>
                      <a:pt x="977" y="113"/>
                    </a:moveTo>
                    <a:cubicBezTo>
                      <a:pt x="1444" y="113"/>
                      <a:pt x="1833" y="503"/>
                      <a:pt x="1833" y="969"/>
                    </a:cubicBezTo>
                    <a:cubicBezTo>
                      <a:pt x="1833" y="1443"/>
                      <a:pt x="1444" y="1825"/>
                      <a:pt x="977" y="1825"/>
                    </a:cubicBezTo>
                    <a:cubicBezTo>
                      <a:pt x="503" y="1825"/>
                      <a:pt x="121" y="1443"/>
                      <a:pt x="121" y="969"/>
                    </a:cubicBezTo>
                    <a:cubicBezTo>
                      <a:pt x="121" y="503"/>
                      <a:pt x="503" y="113"/>
                      <a:pt x="977" y="113"/>
                    </a:cubicBezTo>
                    <a:close/>
                    <a:moveTo>
                      <a:pt x="977" y="0"/>
                    </a:moveTo>
                    <a:cubicBezTo>
                      <a:pt x="446" y="0"/>
                      <a:pt x="1" y="439"/>
                      <a:pt x="1" y="969"/>
                    </a:cubicBezTo>
                    <a:cubicBezTo>
                      <a:pt x="1" y="1500"/>
                      <a:pt x="446" y="1946"/>
                      <a:pt x="977" y="1946"/>
                    </a:cubicBezTo>
                    <a:cubicBezTo>
                      <a:pt x="1507" y="1946"/>
                      <a:pt x="1946" y="1500"/>
                      <a:pt x="1946" y="969"/>
                    </a:cubicBezTo>
                    <a:cubicBezTo>
                      <a:pt x="1946" y="439"/>
                      <a:pt x="1507" y="0"/>
                      <a:pt x="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6" name="Google Shape;1526;p49"/>
          <p:cNvGrpSpPr/>
          <p:nvPr/>
        </p:nvGrpSpPr>
        <p:grpSpPr>
          <a:xfrm>
            <a:off x="7004805" y="811635"/>
            <a:ext cx="957285" cy="300300"/>
            <a:chOff x="3583454" y="2026924"/>
            <a:chExt cx="430899" cy="135173"/>
          </a:xfrm>
        </p:grpSpPr>
        <p:sp>
          <p:nvSpPr>
            <p:cNvPr id="1527" name="Google Shape;1527;p49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9"/>
          <p:cNvGrpSpPr/>
          <p:nvPr/>
        </p:nvGrpSpPr>
        <p:grpSpPr>
          <a:xfrm>
            <a:off x="949165" y="3256375"/>
            <a:ext cx="360758" cy="258297"/>
            <a:chOff x="4992850" y="4345375"/>
            <a:chExt cx="607336" cy="638400"/>
          </a:xfrm>
        </p:grpSpPr>
        <p:sp>
          <p:nvSpPr>
            <p:cNvPr id="1548" name="Google Shape;1548;p49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49"/>
          <p:cNvSpPr/>
          <p:nvPr/>
        </p:nvSpPr>
        <p:spPr>
          <a:xfrm>
            <a:off x="8086475" y="13685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1" name="Google Shape;1551;p49"/>
          <p:cNvGrpSpPr/>
          <p:nvPr/>
        </p:nvGrpSpPr>
        <p:grpSpPr>
          <a:xfrm>
            <a:off x="2053922" y="539496"/>
            <a:ext cx="234196" cy="188409"/>
            <a:chOff x="5151797" y="479071"/>
            <a:chExt cx="234196" cy="188409"/>
          </a:xfrm>
        </p:grpSpPr>
        <p:sp>
          <p:nvSpPr>
            <p:cNvPr id="1552" name="Google Shape;1552;p49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49"/>
          <p:cNvGrpSpPr/>
          <p:nvPr/>
        </p:nvGrpSpPr>
        <p:grpSpPr>
          <a:xfrm>
            <a:off x="5015754" y="2840822"/>
            <a:ext cx="234788" cy="188409"/>
            <a:chOff x="6428979" y="917397"/>
            <a:chExt cx="234788" cy="188409"/>
          </a:xfrm>
        </p:grpSpPr>
        <p:sp>
          <p:nvSpPr>
            <p:cNvPr id="1555" name="Google Shape;1555;p49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49"/>
          <p:cNvSpPr/>
          <p:nvPr/>
        </p:nvSpPr>
        <p:spPr>
          <a:xfrm>
            <a:off x="2891575" y="40387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2034;p55">
            <a:extLst>
              <a:ext uri="{FF2B5EF4-FFF2-40B4-BE49-F238E27FC236}">
                <a16:creationId xmlns:a16="http://schemas.microsoft.com/office/drawing/2014/main" id="{8D07E664-C0B4-4FB8-8223-53F41D804525}"/>
              </a:ext>
            </a:extLst>
          </p:cNvPr>
          <p:cNvSpPr txBox="1">
            <a:spLocks/>
          </p:cNvSpPr>
          <p:nvPr/>
        </p:nvSpPr>
        <p:spPr>
          <a:xfrm>
            <a:off x="687125" y="406564"/>
            <a:ext cx="4976700" cy="13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3612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vs Function</a:t>
            </a:r>
            <a:endParaRPr dirty="0"/>
          </a:p>
        </p:txBody>
      </p:sp>
      <p:sp>
        <p:nvSpPr>
          <p:cNvPr id="1341" name="Google Shape;1341;p45"/>
          <p:cNvSpPr txBox="1">
            <a:spLocks noGrp="1"/>
          </p:cNvSpPr>
          <p:nvPr>
            <p:ph type="subTitle" idx="1"/>
          </p:nvPr>
        </p:nvSpPr>
        <p:spPr>
          <a:xfrm>
            <a:off x="720000" y="1711950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object is a collection of functions and data.</a:t>
            </a:r>
            <a:endParaRPr dirty="0"/>
          </a:p>
        </p:txBody>
      </p:sp>
      <p:sp>
        <p:nvSpPr>
          <p:cNvPr id="1342" name="Google Shape;1342;p45"/>
          <p:cNvSpPr txBox="1">
            <a:spLocks noGrp="1"/>
          </p:cNvSpPr>
          <p:nvPr>
            <p:ph type="subTitle" idx="2"/>
          </p:nvPr>
        </p:nvSpPr>
        <p:spPr>
          <a:xfrm>
            <a:off x="720000" y="2883331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function is a collection of commands and data.</a:t>
            </a:r>
            <a:endParaRPr dirty="0"/>
          </a:p>
        </p:txBody>
      </p:sp>
      <p:sp>
        <p:nvSpPr>
          <p:cNvPr id="1344" name="Google Shape;1344;p45"/>
          <p:cNvSpPr txBox="1">
            <a:spLocks noGrp="1"/>
          </p:cNvSpPr>
          <p:nvPr>
            <p:ph type="subTitle" idx="4"/>
          </p:nvPr>
        </p:nvSpPr>
        <p:spPr>
          <a:xfrm>
            <a:off x="720000" y="1345867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</a:t>
            </a:r>
            <a:r>
              <a:rPr lang="en-US" dirty="0"/>
              <a:t>t</a:t>
            </a:r>
            <a:endParaRPr dirty="0"/>
          </a:p>
        </p:txBody>
      </p:sp>
      <p:sp>
        <p:nvSpPr>
          <p:cNvPr id="1345" name="Google Shape;1345;p45"/>
          <p:cNvSpPr txBox="1">
            <a:spLocks noGrp="1"/>
          </p:cNvSpPr>
          <p:nvPr>
            <p:ph type="subTitle" idx="5"/>
          </p:nvPr>
        </p:nvSpPr>
        <p:spPr>
          <a:xfrm>
            <a:off x="720000" y="2439833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81495-3D71-4F9C-8A0C-EE5433F1A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" t="10215" r="3744" b="5407"/>
          <a:stretch/>
        </p:blipFill>
        <p:spPr>
          <a:xfrm>
            <a:off x="3446059" y="1173707"/>
            <a:ext cx="5029201" cy="33368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2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Learn Python?</a:t>
            </a:r>
            <a:endParaRPr dirty="0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90" name="Google Shape;1890;p52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52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892" name="Google Shape;1892;p52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893" name="Google Shape;1893;p52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2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5" name="Google Shape;1895;p52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896" name="Google Shape;1896;p52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2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2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2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2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2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2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2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2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2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2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2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2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2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2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2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2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52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52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52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52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2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52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2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2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2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52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2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2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6" name="Google Shape;1926;p52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927" name="Google Shape;1927;p52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2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52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930" name="Google Shape;1930;p52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2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2" name="Google Shape;1932;p52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933" name="Google Shape;1933;p52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5" name="Google Shape;1935;p52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936" name="Google Shape;1936;p52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2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2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2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2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2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2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2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2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9" name="Google Shape;1949;p52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950" name="Google Shape;1950;p5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2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2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2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2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2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52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962" name="Google Shape;1962;p52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2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2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2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2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2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2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2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2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2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2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2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2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2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2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2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2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2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2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2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2" name="Google Shape;1982;p52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983" name="Google Shape;1983;p52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2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2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2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2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8" name="Google Shape;1988;p52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989" name="Google Shape;1989;p52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2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2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2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2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2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2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2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2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2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you should </a:t>
            </a:r>
            <a:r>
              <a:rPr lang="en-US"/>
              <a:t>consider it?</a:t>
            </a:r>
            <a:endParaRPr dirty="0"/>
          </a:p>
        </p:txBody>
      </p:sp>
      <p:sp>
        <p:nvSpPr>
          <p:cNvPr id="1076" name="Google Shape;1076;p43"/>
          <p:cNvSpPr txBox="1">
            <a:spLocks noGrp="1"/>
          </p:cNvSpPr>
          <p:nvPr>
            <p:ph type="subTitle" idx="1"/>
          </p:nvPr>
        </p:nvSpPr>
        <p:spPr>
          <a:xfrm>
            <a:off x="720000" y="1489506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b="1" dirty="0"/>
              <a:t>Versatility: </a:t>
            </a:r>
            <a:r>
              <a:rPr lang="en-US" dirty="0"/>
              <a:t>Used in various domains such as web development, data science, artificial intelligence, and more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b="1" dirty="0"/>
              <a:t>Easy to Learn: </a:t>
            </a:r>
            <a:r>
              <a:rPr lang="en-US" dirty="0"/>
              <a:t>Simple syntax and readability make it beginner-friendly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b="1" dirty="0"/>
              <a:t>Community Support: </a:t>
            </a:r>
            <a:r>
              <a:rPr lang="en-US" dirty="0"/>
              <a:t>Vast community resources and libraries for support and collaboration</a:t>
            </a:r>
          </a:p>
          <a:p>
            <a:pPr marL="285750" indent="-285750" algn="just">
              <a:buClr>
                <a:schemeClr val="dk1"/>
              </a:buClr>
              <a:buSzPts val="1100"/>
            </a:pPr>
            <a:r>
              <a:rPr lang="en-US" b="1" dirty="0"/>
              <a:t>Career Opportunities: </a:t>
            </a:r>
            <a:r>
              <a:rPr lang="en-US" dirty="0"/>
              <a:t>High demand for Python developers across industries</a:t>
            </a:r>
            <a:endParaRPr dirty="0"/>
          </a:p>
        </p:txBody>
      </p:sp>
      <p:grpSp>
        <p:nvGrpSpPr>
          <p:cNvPr id="1077" name="Google Shape;1077;p43"/>
          <p:cNvGrpSpPr/>
          <p:nvPr/>
        </p:nvGrpSpPr>
        <p:grpSpPr>
          <a:xfrm flipH="1">
            <a:off x="4954245" y="1281808"/>
            <a:ext cx="3843891" cy="3185759"/>
            <a:chOff x="5893995" y="1281808"/>
            <a:chExt cx="3843891" cy="3185759"/>
          </a:xfrm>
        </p:grpSpPr>
        <p:grpSp>
          <p:nvGrpSpPr>
            <p:cNvPr id="1078" name="Google Shape;1078;p43"/>
            <p:cNvGrpSpPr/>
            <p:nvPr/>
          </p:nvGrpSpPr>
          <p:grpSpPr>
            <a:xfrm>
              <a:off x="6033386" y="1281808"/>
              <a:ext cx="3704499" cy="3168582"/>
              <a:chOff x="2836393" y="291825"/>
              <a:chExt cx="1571968" cy="1344557"/>
            </a:xfrm>
          </p:grpSpPr>
          <p:sp>
            <p:nvSpPr>
              <p:cNvPr id="1079" name="Google Shape;1079;p43"/>
              <p:cNvSpPr/>
              <p:nvPr/>
            </p:nvSpPr>
            <p:spPr>
              <a:xfrm>
                <a:off x="2836393" y="291825"/>
                <a:ext cx="1440288" cy="1187101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3"/>
              <p:cNvSpPr/>
              <p:nvPr/>
            </p:nvSpPr>
            <p:spPr>
              <a:xfrm>
                <a:off x="3954498" y="1210230"/>
                <a:ext cx="453863" cy="426152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12595" extrusionOk="0">
                    <a:moveTo>
                      <a:pt x="6393" y="1"/>
                    </a:moveTo>
                    <a:cubicBezTo>
                      <a:pt x="6010" y="1"/>
                      <a:pt x="5626" y="38"/>
                      <a:pt x="5242" y="124"/>
                    </a:cubicBezTo>
                    <a:cubicBezTo>
                      <a:pt x="2766" y="598"/>
                      <a:pt x="354" y="2515"/>
                      <a:pt x="177" y="5048"/>
                    </a:cubicBezTo>
                    <a:cubicBezTo>
                      <a:pt x="0" y="7821"/>
                      <a:pt x="3063" y="10064"/>
                      <a:pt x="5129" y="11330"/>
                    </a:cubicBezTo>
                    <a:cubicBezTo>
                      <a:pt x="6309" y="12076"/>
                      <a:pt x="7558" y="12595"/>
                      <a:pt x="8729" y="12595"/>
                    </a:cubicBezTo>
                    <a:cubicBezTo>
                      <a:pt x="9868" y="12595"/>
                      <a:pt x="10932" y="12105"/>
                      <a:pt x="11786" y="10856"/>
                    </a:cubicBezTo>
                    <a:cubicBezTo>
                      <a:pt x="13144" y="8854"/>
                      <a:pt x="13413" y="6137"/>
                      <a:pt x="12409" y="3959"/>
                    </a:cubicBezTo>
                    <a:cubicBezTo>
                      <a:pt x="11404" y="1751"/>
                      <a:pt x="9169" y="160"/>
                      <a:pt x="6749" y="11"/>
                    </a:cubicBezTo>
                    <a:cubicBezTo>
                      <a:pt x="6631" y="4"/>
                      <a:pt x="6512" y="1"/>
                      <a:pt x="6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43"/>
            <p:cNvGrpSpPr/>
            <p:nvPr/>
          </p:nvGrpSpPr>
          <p:grpSpPr>
            <a:xfrm>
              <a:off x="5893995" y="1464670"/>
              <a:ext cx="3539582" cy="2852211"/>
              <a:chOff x="2823538" y="2323833"/>
              <a:chExt cx="1501987" cy="1210307"/>
            </a:xfrm>
          </p:grpSpPr>
          <p:grpSp>
            <p:nvGrpSpPr>
              <p:cNvPr id="1082" name="Google Shape;1082;p43"/>
              <p:cNvGrpSpPr/>
              <p:nvPr/>
            </p:nvGrpSpPr>
            <p:grpSpPr>
              <a:xfrm>
                <a:off x="3030874" y="3205941"/>
                <a:ext cx="1190857" cy="328200"/>
                <a:chOff x="2909174" y="3294041"/>
                <a:chExt cx="1190857" cy="328200"/>
              </a:xfrm>
            </p:grpSpPr>
            <p:sp>
              <p:nvSpPr>
                <p:cNvPr id="1083" name="Google Shape;1083;p43"/>
                <p:cNvSpPr/>
                <p:nvPr/>
              </p:nvSpPr>
              <p:spPr>
                <a:xfrm>
                  <a:off x="2909174" y="3294041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5"/>
                      </a:lnTo>
                      <a:lnTo>
                        <a:pt x="35195" y="885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43"/>
                <p:cNvSpPr/>
                <p:nvPr/>
              </p:nvSpPr>
              <p:spPr>
                <a:xfrm>
                  <a:off x="2909174" y="3379747"/>
                  <a:ext cx="1190857" cy="29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885" extrusionOk="0">
                      <a:moveTo>
                        <a:pt x="1" y="0"/>
                      </a:moveTo>
                      <a:lnTo>
                        <a:pt x="1" y="884"/>
                      </a:lnTo>
                      <a:lnTo>
                        <a:pt x="35195" y="884"/>
                      </a:lnTo>
                      <a:lnTo>
                        <a:pt x="351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43"/>
                <p:cNvSpPr/>
                <p:nvPr/>
              </p:nvSpPr>
              <p:spPr>
                <a:xfrm>
                  <a:off x="2976913" y="3304090"/>
                  <a:ext cx="18000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531" y="9402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43"/>
                <p:cNvSpPr/>
                <p:nvPr/>
              </p:nvSpPr>
              <p:spPr>
                <a:xfrm>
                  <a:off x="4013372" y="3304090"/>
                  <a:ext cx="16782" cy="31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" h="9403" extrusionOk="0">
                      <a:moveTo>
                        <a:pt x="1" y="1"/>
                      </a:moveTo>
                      <a:lnTo>
                        <a:pt x="1" y="9402"/>
                      </a:lnTo>
                      <a:lnTo>
                        <a:pt x="496" y="9402"/>
                      </a:lnTo>
                      <a:lnTo>
                        <a:pt x="49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7" name="Google Shape;1087;p43"/>
              <p:cNvGrpSpPr/>
              <p:nvPr/>
            </p:nvGrpSpPr>
            <p:grpSpPr>
              <a:xfrm>
                <a:off x="2823538" y="2688399"/>
                <a:ext cx="399059" cy="92676"/>
                <a:chOff x="2532175" y="2448349"/>
                <a:chExt cx="399059" cy="92676"/>
              </a:xfrm>
            </p:grpSpPr>
            <p:sp>
              <p:nvSpPr>
                <p:cNvPr id="1088" name="Google Shape;1088;p43"/>
                <p:cNvSpPr/>
                <p:nvPr/>
              </p:nvSpPr>
              <p:spPr>
                <a:xfrm>
                  <a:off x="2532175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680" y="0"/>
                      </a:moveTo>
                      <a:cubicBezTo>
                        <a:pt x="446" y="0"/>
                        <a:pt x="234" y="206"/>
                        <a:pt x="234" y="439"/>
                      </a:cubicBezTo>
                      <a:lnTo>
                        <a:pt x="234" y="708"/>
                      </a:lnTo>
                      <a:cubicBezTo>
                        <a:pt x="234" y="793"/>
                        <a:pt x="206" y="885"/>
                        <a:pt x="149" y="941"/>
                      </a:cubicBezTo>
                      <a:lnTo>
                        <a:pt x="29" y="1062"/>
                      </a:lnTo>
                      <a:cubicBezTo>
                        <a:pt x="0" y="1062"/>
                        <a:pt x="0" y="1118"/>
                        <a:pt x="29" y="1118"/>
                      </a:cubicBezTo>
                      <a:lnTo>
                        <a:pt x="92" y="1203"/>
                      </a:lnTo>
                      <a:cubicBezTo>
                        <a:pt x="177" y="1267"/>
                        <a:pt x="206" y="1352"/>
                        <a:pt x="206" y="1444"/>
                      </a:cubicBezTo>
                      <a:lnTo>
                        <a:pt x="206" y="1677"/>
                      </a:lnTo>
                      <a:cubicBezTo>
                        <a:pt x="206" y="1911"/>
                        <a:pt x="382" y="2123"/>
                        <a:pt x="651" y="2123"/>
                      </a:cubicBezTo>
                      <a:lnTo>
                        <a:pt x="708" y="2123"/>
                      </a:lnTo>
                      <a:cubicBezTo>
                        <a:pt x="736" y="2123"/>
                        <a:pt x="764" y="2087"/>
                        <a:pt x="764" y="2059"/>
                      </a:cubicBezTo>
                      <a:cubicBezTo>
                        <a:pt x="764" y="2003"/>
                        <a:pt x="736" y="2003"/>
                        <a:pt x="708" y="2003"/>
                      </a:cubicBezTo>
                      <a:lnTo>
                        <a:pt x="651" y="2003"/>
                      </a:lnTo>
                      <a:cubicBezTo>
                        <a:pt x="474" y="2003"/>
                        <a:pt x="326" y="1854"/>
                        <a:pt x="326" y="1677"/>
                      </a:cubicBezTo>
                      <a:lnTo>
                        <a:pt x="326" y="1444"/>
                      </a:lnTo>
                      <a:cubicBezTo>
                        <a:pt x="326" y="1323"/>
                        <a:pt x="269" y="1203"/>
                        <a:pt x="177" y="1118"/>
                      </a:cubicBezTo>
                      <a:lnTo>
                        <a:pt x="149" y="1090"/>
                      </a:lnTo>
                      <a:lnTo>
                        <a:pt x="234" y="1026"/>
                      </a:lnTo>
                      <a:cubicBezTo>
                        <a:pt x="298" y="941"/>
                        <a:pt x="354" y="821"/>
                        <a:pt x="354" y="708"/>
                      </a:cubicBezTo>
                      <a:lnTo>
                        <a:pt x="354" y="439"/>
                      </a:lnTo>
                      <a:cubicBezTo>
                        <a:pt x="354" y="262"/>
                        <a:pt x="503" y="114"/>
                        <a:pt x="680" y="114"/>
                      </a:cubicBezTo>
                      <a:cubicBezTo>
                        <a:pt x="708" y="114"/>
                        <a:pt x="736" y="85"/>
                        <a:pt x="736" y="57"/>
                      </a:cubicBezTo>
                      <a:cubicBezTo>
                        <a:pt x="736" y="29"/>
                        <a:pt x="708" y="0"/>
                        <a:pt x="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43"/>
                <p:cNvSpPr/>
                <p:nvPr/>
              </p:nvSpPr>
              <p:spPr>
                <a:xfrm>
                  <a:off x="2642987" y="2454338"/>
                  <a:ext cx="25884" cy="7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123" extrusionOk="0">
                      <a:moveTo>
                        <a:pt x="86" y="0"/>
                      </a:moveTo>
                      <a:cubicBezTo>
                        <a:pt x="57" y="0"/>
                        <a:pt x="29" y="29"/>
                        <a:pt x="29" y="57"/>
                      </a:cubicBezTo>
                      <a:cubicBezTo>
                        <a:pt x="29" y="85"/>
                        <a:pt x="57" y="114"/>
                        <a:pt x="86" y="114"/>
                      </a:cubicBezTo>
                      <a:cubicBezTo>
                        <a:pt x="263" y="114"/>
                        <a:pt x="411" y="262"/>
                        <a:pt x="411" y="439"/>
                      </a:cubicBezTo>
                      <a:lnTo>
                        <a:pt x="411" y="708"/>
                      </a:lnTo>
                      <a:cubicBezTo>
                        <a:pt x="411" y="821"/>
                        <a:pt x="468" y="941"/>
                        <a:pt x="531" y="1026"/>
                      </a:cubicBezTo>
                      <a:lnTo>
                        <a:pt x="616" y="1090"/>
                      </a:lnTo>
                      <a:lnTo>
                        <a:pt x="588" y="1118"/>
                      </a:lnTo>
                      <a:cubicBezTo>
                        <a:pt x="496" y="1203"/>
                        <a:pt x="439" y="1323"/>
                        <a:pt x="439" y="1444"/>
                      </a:cubicBezTo>
                      <a:lnTo>
                        <a:pt x="439" y="1677"/>
                      </a:lnTo>
                      <a:cubicBezTo>
                        <a:pt x="439" y="1854"/>
                        <a:pt x="291" y="2003"/>
                        <a:pt x="114" y="2003"/>
                      </a:cubicBezTo>
                      <a:lnTo>
                        <a:pt x="57" y="2003"/>
                      </a:lnTo>
                      <a:cubicBezTo>
                        <a:pt x="29" y="2003"/>
                        <a:pt x="1" y="2003"/>
                        <a:pt x="1" y="2059"/>
                      </a:cubicBezTo>
                      <a:cubicBezTo>
                        <a:pt x="1" y="2087"/>
                        <a:pt x="29" y="2123"/>
                        <a:pt x="57" y="2123"/>
                      </a:cubicBezTo>
                      <a:lnTo>
                        <a:pt x="114" y="2123"/>
                      </a:lnTo>
                      <a:cubicBezTo>
                        <a:pt x="355" y="2123"/>
                        <a:pt x="560" y="1911"/>
                        <a:pt x="560" y="1677"/>
                      </a:cubicBezTo>
                      <a:lnTo>
                        <a:pt x="560" y="1444"/>
                      </a:lnTo>
                      <a:cubicBezTo>
                        <a:pt x="560" y="1352"/>
                        <a:pt x="588" y="1267"/>
                        <a:pt x="645" y="1203"/>
                      </a:cubicBezTo>
                      <a:lnTo>
                        <a:pt x="737" y="1118"/>
                      </a:lnTo>
                      <a:cubicBezTo>
                        <a:pt x="737" y="1118"/>
                        <a:pt x="765" y="1118"/>
                        <a:pt x="765" y="1090"/>
                      </a:cubicBezTo>
                      <a:cubicBezTo>
                        <a:pt x="765" y="1062"/>
                        <a:pt x="737" y="1062"/>
                        <a:pt x="737" y="1062"/>
                      </a:cubicBezTo>
                      <a:lnTo>
                        <a:pt x="616" y="941"/>
                      </a:lnTo>
                      <a:cubicBezTo>
                        <a:pt x="560" y="885"/>
                        <a:pt x="531" y="793"/>
                        <a:pt x="531" y="708"/>
                      </a:cubicBezTo>
                      <a:lnTo>
                        <a:pt x="531" y="439"/>
                      </a:lnTo>
                      <a:cubicBezTo>
                        <a:pt x="531" y="206"/>
                        <a:pt x="319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43"/>
                <p:cNvSpPr/>
                <p:nvPr/>
              </p:nvSpPr>
              <p:spPr>
                <a:xfrm>
                  <a:off x="256712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34" y="1"/>
                      </a:moveTo>
                      <a:cubicBezTo>
                        <a:pt x="205" y="1"/>
                        <a:pt x="177" y="1"/>
                        <a:pt x="149" y="29"/>
                      </a:cubicBezTo>
                      <a:lnTo>
                        <a:pt x="0" y="447"/>
                      </a:lnTo>
                      <a:cubicBezTo>
                        <a:pt x="0" y="475"/>
                        <a:pt x="0" y="531"/>
                        <a:pt x="29" y="531"/>
                      </a:cubicBezTo>
                      <a:lnTo>
                        <a:pt x="57" y="531"/>
                      </a:lnTo>
                      <a:cubicBezTo>
                        <a:pt x="85" y="531"/>
                        <a:pt x="85" y="531"/>
                        <a:pt x="121" y="503"/>
                      </a:cubicBezTo>
                      <a:lnTo>
                        <a:pt x="262" y="93"/>
                      </a:lnTo>
                      <a:cubicBezTo>
                        <a:pt x="297" y="57"/>
                        <a:pt x="262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43"/>
                <p:cNvSpPr/>
                <p:nvPr/>
              </p:nvSpPr>
              <p:spPr>
                <a:xfrm>
                  <a:off x="2829457" y="2523025"/>
                  <a:ext cx="9846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532" extrusionOk="0">
                      <a:moveTo>
                        <a:pt x="262" y="1"/>
                      </a:moveTo>
                      <a:cubicBezTo>
                        <a:pt x="234" y="1"/>
                        <a:pt x="206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lnTo>
                        <a:pt x="86" y="531"/>
                      </a:lnTo>
                      <a:cubicBezTo>
                        <a:pt x="86" y="531"/>
                        <a:pt x="114" y="531"/>
                        <a:pt x="149" y="503"/>
                      </a:cubicBezTo>
                      <a:lnTo>
                        <a:pt x="291" y="93"/>
                      </a:lnTo>
                      <a:cubicBezTo>
                        <a:pt x="291" y="57"/>
                        <a:pt x="291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43"/>
                <p:cNvSpPr/>
                <p:nvPr/>
              </p:nvSpPr>
              <p:spPr>
                <a:xfrm>
                  <a:off x="2887147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69" y="1"/>
                      </a:moveTo>
                      <a:cubicBezTo>
                        <a:pt x="241" y="1"/>
                        <a:pt x="213" y="1"/>
                        <a:pt x="178" y="29"/>
                      </a:cubicBezTo>
                      <a:lnTo>
                        <a:pt x="36" y="447"/>
                      </a:lnTo>
                      <a:cubicBezTo>
                        <a:pt x="1" y="475"/>
                        <a:pt x="36" y="531"/>
                        <a:pt x="64" y="531"/>
                      </a:cubicBezTo>
                      <a:lnTo>
                        <a:pt x="93" y="531"/>
                      </a:ln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43"/>
                <p:cNvSpPr/>
                <p:nvPr/>
              </p:nvSpPr>
              <p:spPr>
                <a:xfrm>
                  <a:off x="2897196" y="2523025"/>
                  <a:ext cx="10083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532" extrusionOk="0">
                      <a:moveTo>
                        <a:pt x="270" y="1"/>
                      </a:moveTo>
                      <a:cubicBezTo>
                        <a:pt x="234" y="1"/>
                        <a:pt x="178" y="1"/>
                        <a:pt x="178" y="29"/>
                      </a:cubicBezTo>
                      <a:lnTo>
                        <a:pt x="29" y="447"/>
                      </a:lnTo>
                      <a:cubicBezTo>
                        <a:pt x="1" y="475"/>
                        <a:pt x="29" y="531"/>
                        <a:pt x="57" y="531"/>
                      </a:cubicBezTo>
                      <a:cubicBezTo>
                        <a:pt x="93" y="531"/>
                        <a:pt x="121" y="531"/>
                        <a:pt x="121" y="503"/>
                      </a:cubicBezTo>
                      <a:lnTo>
                        <a:pt x="298" y="93"/>
                      </a:lnTo>
                      <a:cubicBezTo>
                        <a:pt x="298" y="57"/>
                        <a:pt x="298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43"/>
                <p:cNvSpPr/>
                <p:nvPr/>
              </p:nvSpPr>
              <p:spPr>
                <a:xfrm>
                  <a:off x="2591049" y="2470139"/>
                  <a:ext cx="3786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26" extrusionOk="0">
                      <a:moveTo>
                        <a:pt x="1" y="0"/>
                      </a:moveTo>
                      <a:lnTo>
                        <a:pt x="1" y="1125"/>
                      </a:lnTo>
                      <a:lnTo>
                        <a:pt x="1118" y="1125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43"/>
                <p:cNvSpPr/>
                <p:nvPr/>
              </p:nvSpPr>
              <p:spPr>
                <a:xfrm>
                  <a:off x="2693741" y="2448349"/>
                  <a:ext cx="17019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590" extrusionOk="0">
                      <a:moveTo>
                        <a:pt x="475" y="1"/>
                      </a:moveTo>
                      <a:cubicBezTo>
                        <a:pt x="446" y="1"/>
                        <a:pt x="411" y="1"/>
                        <a:pt x="383" y="29"/>
                      </a:cubicBezTo>
                      <a:cubicBezTo>
                        <a:pt x="1" y="793"/>
                        <a:pt x="1" y="1769"/>
                        <a:pt x="383" y="2562"/>
                      </a:cubicBezTo>
                      <a:cubicBezTo>
                        <a:pt x="383" y="2590"/>
                        <a:pt x="411" y="2590"/>
                        <a:pt x="446" y="2590"/>
                      </a:cubicBezTo>
                      <a:lnTo>
                        <a:pt x="475" y="2590"/>
                      </a:lnTo>
                      <a:cubicBezTo>
                        <a:pt x="503" y="2562"/>
                        <a:pt x="503" y="2533"/>
                        <a:pt x="503" y="2505"/>
                      </a:cubicBezTo>
                      <a:cubicBezTo>
                        <a:pt x="121" y="1769"/>
                        <a:pt x="121" y="821"/>
                        <a:pt x="503" y="86"/>
                      </a:cubicBezTo>
                      <a:cubicBezTo>
                        <a:pt x="503" y="57"/>
                        <a:pt x="503" y="29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43"/>
                <p:cNvSpPr/>
                <p:nvPr/>
              </p:nvSpPr>
              <p:spPr>
                <a:xfrm>
                  <a:off x="2913234" y="2448349"/>
                  <a:ext cx="18000" cy="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2590" extrusionOk="0">
                      <a:moveTo>
                        <a:pt x="29" y="1"/>
                      </a:moveTo>
                      <a:cubicBezTo>
                        <a:pt x="1" y="29"/>
                        <a:pt x="1" y="57"/>
                        <a:pt x="29" y="86"/>
                      </a:cubicBezTo>
                      <a:cubicBezTo>
                        <a:pt x="411" y="821"/>
                        <a:pt x="411" y="1769"/>
                        <a:pt x="29" y="2505"/>
                      </a:cubicBezTo>
                      <a:cubicBezTo>
                        <a:pt x="29" y="2533"/>
                        <a:pt x="29" y="2562"/>
                        <a:pt x="57" y="2590"/>
                      </a:cubicBezTo>
                      <a:lnTo>
                        <a:pt x="86" y="2590"/>
                      </a:lnTo>
                      <a:cubicBezTo>
                        <a:pt x="114" y="2590"/>
                        <a:pt x="114" y="2590"/>
                        <a:pt x="149" y="2562"/>
                      </a:cubicBezTo>
                      <a:cubicBezTo>
                        <a:pt x="531" y="1769"/>
                        <a:pt x="531" y="793"/>
                        <a:pt x="114" y="29"/>
                      </a:cubicBezTo>
                      <a:cubicBezTo>
                        <a:pt x="114" y="1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43"/>
                <p:cNvSpPr/>
                <p:nvPr/>
              </p:nvSpPr>
              <p:spPr>
                <a:xfrm>
                  <a:off x="2777519" y="2480188"/>
                  <a:ext cx="51023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708" extrusionOk="0">
                      <a:moveTo>
                        <a:pt x="1" y="1"/>
                      </a:moveTo>
                      <a:lnTo>
                        <a:pt x="1" y="708"/>
                      </a:lnTo>
                      <a:lnTo>
                        <a:pt x="1507" y="708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43"/>
                <p:cNvSpPr/>
                <p:nvPr/>
              </p:nvSpPr>
              <p:spPr>
                <a:xfrm>
                  <a:off x="2850300" y="2480188"/>
                  <a:ext cx="34985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708" extrusionOk="0">
                      <a:moveTo>
                        <a:pt x="0" y="1"/>
                      </a:moveTo>
                      <a:lnTo>
                        <a:pt x="0" y="708"/>
                      </a:lnTo>
                      <a:lnTo>
                        <a:pt x="1033" y="70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43"/>
                <p:cNvSpPr/>
                <p:nvPr/>
              </p:nvSpPr>
              <p:spPr>
                <a:xfrm>
                  <a:off x="2880210" y="2479241"/>
                  <a:ext cx="34985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14" extrusionOk="0">
                      <a:moveTo>
                        <a:pt x="64" y="0"/>
                      </a:moveTo>
                      <a:cubicBezTo>
                        <a:pt x="29" y="0"/>
                        <a:pt x="1" y="29"/>
                        <a:pt x="1" y="57"/>
                      </a:cubicBezTo>
                      <a:cubicBezTo>
                        <a:pt x="1" y="85"/>
                        <a:pt x="29" y="113"/>
                        <a:pt x="64" y="113"/>
                      </a:cubicBezTo>
                      <a:lnTo>
                        <a:pt x="977" y="113"/>
                      </a:lnTo>
                      <a:cubicBezTo>
                        <a:pt x="1033" y="113"/>
                        <a:pt x="1033" y="85"/>
                        <a:pt x="1033" y="57"/>
                      </a:cubicBezTo>
                      <a:cubicBezTo>
                        <a:pt x="1033" y="29"/>
                        <a:pt x="1033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43"/>
                <p:cNvSpPr/>
                <p:nvPr/>
              </p:nvSpPr>
              <p:spPr>
                <a:xfrm>
                  <a:off x="2894320" y="2490238"/>
                  <a:ext cx="2087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14" extrusionOk="0">
                      <a:moveTo>
                        <a:pt x="57" y="1"/>
                      </a:moveTo>
                      <a:cubicBezTo>
                        <a:pt x="29" y="1"/>
                        <a:pt x="1" y="29"/>
                        <a:pt x="1" y="57"/>
                      </a:cubicBezTo>
                      <a:cubicBezTo>
                        <a:pt x="1" y="114"/>
                        <a:pt x="29" y="114"/>
                        <a:pt x="57" y="114"/>
                      </a:cubicBezTo>
                      <a:lnTo>
                        <a:pt x="560" y="114"/>
                      </a:lnTo>
                      <a:cubicBezTo>
                        <a:pt x="616" y="114"/>
                        <a:pt x="616" y="114"/>
                        <a:pt x="616" y="57"/>
                      </a:cubicBezTo>
                      <a:cubicBezTo>
                        <a:pt x="616" y="29"/>
                        <a:pt x="616" y="1"/>
                        <a:pt x="5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43"/>
                <p:cNvSpPr/>
                <p:nvPr/>
              </p:nvSpPr>
              <p:spPr>
                <a:xfrm>
                  <a:off x="2752615" y="2459109"/>
                  <a:ext cx="4128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2216" extrusionOk="0">
                      <a:moveTo>
                        <a:pt x="57" y="1"/>
                      </a:moveTo>
                      <a:cubicBezTo>
                        <a:pt x="29" y="1"/>
                        <a:pt x="1" y="36"/>
                        <a:pt x="1" y="65"/>
                      </a:cubicBezTo>
                      <a:lnTo>
                        <a:pt x="1" y="2159"/>
                      </a:lnTo>
                      <a:cubicBezTo>
                        <a:pt x="1" y="2187"/>
                        <a:pt x="29" y="2215"/>
                        <a:pt x="57" y="2215"/>
                      </a:cubicBezTo>
                      <a:cubicBezTo>
                        <a:pt x="86" y="2215"/>
                        <a:pt x="121" y="2187"/>
                        <a:pt x="121" y="2159"/>
                      </a:cubicBezTo>
                      <a:lnTo>
                        <a:pt x="121" y="65"/>
                      </a:lnTo>
                      <a:cubicBezTo>
                        <a:pt x="121" y="36"/>
                        <a:pt x="86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2" name="Google Shape;1102;p43"/>
              <p:cNvGrpSpPr/>
              <p:nvPr/>
            </p:nvGrpSpPr>
            <p:grpSpPr>
              <a:xfrm>
                <a:off x="3309241" y="2588583"/>
                <a:ext cx="800705" cy="591511"/>
                <a:chOff x="3187541" y="2348533"/>
                <a:chExt cx="800705" cy="591511"/>
              </a:xfrm>
            </p:grpSpPr>
            <p:sp>
              <p:nvSpPr>
                <p:cNvPr id="1103" name="Google Shape;1103;p43"/>
                <p:cNvSpPr/>
                <p:nvPr/>
              </p:nvSpPr>
              <p:spPr>
                <a:xfrm>
                  <a:off x="3546607" y="2660533"/>
                  <a:ext cx="83809" cy="279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8261" extrusionOk="0">
                      <a:moveTo>
                        <a:pt x="797" y="0"/>
                      </a:moveTo>
                      <a:cubicBezTo>
                        <a:pt x="634" y="0"/>
                        <a:pt x="465" y="114"/>
                        <a:pt x="439" y="273"/>
                      </a:cubicBezTo>
                      <a:cubicBezTo>
                        <a:pt x="234" y="1094"/>
                        <a:pt x="1" y="2127"/>
                        <a:pt x="354" y="3103"/>
                      </a:cubicBezTo>
                      <a:cubicBezTo>
                        <a:pt x="467" y="3422"/>
                        <a:pt x="673" y="3719"/>
                        <a:pt x="849" y="3987"/>
                      </a:cubicBezTo>
                      <a:cubicBezTo>
                        <a:pt x="970" y="4221"/>
                        <a:pt x="1090" y="4398"/>
                        <a:pt x="1203" y="4603"/>
                      </a:cubicBezTo>
                      <a:cubicBezTo>
                        <a:pt x="1677" y="5664"/>
                        <a:pt x="1352" y="6930"/>
                        <a:pt x="411" y="7638"/>
                      </a:cubicBezTo>
                      <a:cubicBezTo>
                        <a:pt x="262" y="7758"/>
                        <a:pt x="234" y="7963"/>
                        <a:pt x="354" y="8112"/>
                      </a:cubicBezTo>
                      <a:cubicBezTo>
                        <a:pt x="411" y="8232"/>
                        <a:pt x="531" y="8260"/>
                        <a:pt x="644" y="8260"/>
                      </a:cubicBezTo>
                      <a:cubicBezTo>
                        <a:pt x="708" y="8260"/>
                        <a:pt x="793" y="8260"/>
                        <a:pt x="849" y="8197"/>
                      </a:cubicBezTo>
                      <a:cubicBezTo>
                        <a:pt x="2059" y="7312"/>
                        <a:pt x="2477" y="5664"/>
                        <a:pt x="1826" y="4306"/>
                      </a:cubicBezTo>
                      <a:cubicBezTo>
                        <a:pt x="1705" y="4072"/>
                        <a:pt x="1592" y="3839"/>
                        <a:pt x="1444" y="3634"/>
                      </a:cubicBezTo>
                      <a:cubicBezTo>
                        <a:pt x="1267" y="3365"/>
                        <a:pt x="1118" y="3103"/>
                        <a:pt x="998" y="2834"/>
                      </a:cubicBezTo>
                      <a:cubicBezTo>
                        <a:pt x="736" y="2099"/>
                        <a:pt x="941" y="1186"/>
                        <a:pt x="1118" y="450"/>
                      </a:cubicBezTo>
                      <a:cubicBezTo>
                        <a:pt x="1175" y="238"/>
                        <a:pt x="1062" y="61"/>
                        <a:pt x="849" y="5"/>
                      </a:cubicBezTo>
                      <a:cubicBezTo>
                        <a:pt x="832" y="2"/>
                        <a:pt x="814" y="0"/>
                        <a:pt x="7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43"/>
                <p:cNvSpPr/>
                <p:nvPr/>
              </p:nvSpPr>
              <p:spPr>
                <a:xfrm>
                  <a:off x="3454675" y="2918937"/>
                  <a:ext cx="251394" cy="20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596" extrusionOk="0">
                      <a:moveTo>
                        <a:pt x="270" y="1"/>
                      </a:moveTo>
                      <a:cubicBezTo>
                        <a:pt x="121" y="1"/>
                        <a:pt x="1" y="121"/>
                        <a:pt x="1" y="270"/>
                      </a:cubicBezTo>
                      <a:lnTo>
                        <a:pt x="1" y="326"/>
                      </a:lnTo>
                      <a:cubicBezTo>
                        <a:pt x="1" y="475"/>
                        <a:pt x="121" y="595"/>
                        <a:pt x="270" y="595"/>
                      </a:cubicBezTo>
                      <a:lnTo>
                        <a:pt x="7167" y="595"/>
                      </a:lnTo>
                      <a:cubicBezTo>
                        <a:pt x="7316" y="595"/>
                        <a:pt x="7429" y="475"/>
                        <a:pt x="7429" y="326"/>
                      </a:cubicBezTo>
                      <a:lnTo>
                        <a:pt x="7429" y="270"/>
                      </a:lnTo>
                      <a:cubicBezTo>
                        <a:pt x="7429" y="121"/>
                        <a:pt x="7316" y="1"/>
                        <a:pt x="7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43"/>
                <p:cNvSpPr/>
                <p:nvPr/>
              </p:nvSpPr>
              <p:spPr>
                <a:xfrm>
                  <a:off x="3187541" y="2348533"/>
                  <a:ext cx="800705" cy="480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5" h="14206" extrusionOk="0">
                      <a:moveTo>
                        <a:pt x="468" y="1"/>
                      </a:moveTo>
                      <a:cubicBezTo>
                        <a:pt x="234" y="1"/>
                        <a:pt x="1" y="206"/>
                        <a:pt x="1" y="475"/>
                      </a:cubicBezTo>
                      <a:lnTo>
                        <a:pt x="1" y="13739"/>
                      </a:lnTo>
                      <a:cubicBezTo>
                        <a:pt x="1" y="14001"/>
                        <a:pt x="234" y="14206"/>
                        <a:pt x="468" y="14206"/>
                      </a:cubicBezTo>
                      <a:lnTo>
                        <a:pt x="23198" y="14206"/>
                      </a:lnTo>
                      <a:cubicBezTo>
                        <a:pt x="23431" y="14206"/>
                        <a:pt x="23665" y="14001"/>
                        <a:pt x="23665" y="13739"/>
                      </a:cubicBezTo>
                      <a:lnTo>
                        <a:pt x="23665" y="475"/>
                      </a:lnTo>
                      <a:cubicBezTo>
                        <a:pt x="23665" y="206"/>
                        <a:pt x="23431" y="1"/>
                        <a:pt x="2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43"/>
                <p:cNvSpPr/>
                <p:nvPr/>
              </p:nvSpPr>
              <p:spPr>
                <a:xfrm>
                  <a:off x="3191399" y="2386362"/>
                  <a:ext cx="793025" cy="40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8" h="11999" extrusionOk="0">
                      <a:moveTo>
                        <a:pt x="0" y="0"/>
                      </a:moveTo>
                      <a:lnTo>
                        <a:pt x="0" y="11999"/>
                      </a:lnTo>
                      <a:lnTo>
                        <a:pt x="23438" y="11999"/>
                      </a:lnTo>
                      <a:lnTo>
                        <a:pt x="234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43"/>
                <p:cNvSpPr/>
                <p:nvPr/>
              </p:nvSpPr>
              <p:spPr>
                <a:xfrm>
                  <a:off x="3264146" y="2426322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43"/>
                <p:cNvSpPr/>
                <p:nvPr/>
              </p:nvSpPr>
              <p:spPr>
                <a:xfrm>
                  <a:off x="3368055" y="2426322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43"/>
                <p:cNvSpPr/>
                <p:nvPr/>
              </p:nvSpPr>
              <p:spPr>
                <a:xfrm>
                  <a:off x="3532498" y="2426322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43"/>
                <p:cNvSpPr/>
                <p:nvPr/>
              </p:nvSpPr>
              <p:spPr>
                <a:xfrm>
                  <a:off x="3723027" y="2426322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43"/>
                <p:cNvSpPr/>
                <p:nvPr/>
              </p:nvSpPr>
              <p:spPr>
                <a:xfrm>
                  <a:off x="3503534" y="2458161"/>
                  <a:ext cx="2013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94" y="354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43"/>
                <p:cNvSpPr/>
                <p:nvPr/>
              </p:nvSpPr>
              <p:spPr>
                <a:xfrm>
                  <a:off x="3563356" y="2458161"/>
                  <a:ext cx="9135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70" y="354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43"/>
                <p:cNvSpPr/>
                <p:nvPr/>
              </p:nvSpPr>
              <p:spPr>
                <a:xfrm>
                  <a:off x="3581323" y="2458161"/>
                  <a:ext cx="15777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62" y="354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43"/>
                <p:cNvSpPr/>
                <p:nvPr/>
              </p:nvSpPr>
              <p:spPr>
                <a:xfrm>
                  <a:off x="3758927" y="2458161"/>
                  <a:ext cx="4598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1359" y="354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43"/>
                <p:cNvSpPr/>
                <p:nvPr/>
              </p:nvSpPr>
              <p:spPr>
                <a:xfrm>
                  <a:off x="3532498" y="2458161"/>
                  <a:ext cx="1891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559" y="354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43"/>
                <p:cNvSpPr/>
                <p:nvPr/>
              </p:nvSpPr>
              <p:spPr>
                <a:xfrm>
                  <a:off x="3412786" y="2458161"/>
                  <a:ext cx="83809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477" y="354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43"/>
                <p:cNvSpPr/>
                <p:nvPr/>
              </p:nvSpPr>
              <p:spPr>
                <a:xfrm>
                  <a:off x="3292162" y="2458161"/>
                  <a:ext cx="11084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3276" y="354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43"/>
                <p:cNvSpPr/>
                <p:nvPr/>
              </p:nvSpPr>
              <p:spPr>
                <a:xfrm>
                  <a:off x="3264146" y="2458161"/>
                  <a:ext cx="1918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567" y="354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43"/>
                <p:cNvSpPr/>
                <p:nvPr/>
              </p:nvSpPr>
              <p:spPr>
                <a:xfrm>
                  <a:off x="3264146" y="2489053"/>
                  <a:ext cx="1607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475" y="389"/>
                      </a:lnTo>
                      <a:lnTo>
                        <a:pt x="4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43"/>
                <p:cNvSpPr/>
                <p:nvPr/>
              </p:nvSpPr>
              <p:spPr>
                <a:xfrm>
                  <a:off x="3295275" y="2489053"/>
                  <a:ext cx="15848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90" extrusionOk="0">
                      <a:moveTo>
                        <a:pt x="0" y="0"/>
                      </a:moveTo>
                      <a:lnTo>
                        <a:pt x="0" y="389"/>
                      </a:lnTo>
                      <a:lnTo>
                        <a:pt x="4684" y="389"/>
                      </a:lnTo>
                      <a:lnTo>
                        <a:pt x="4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43"/>
                <p:cNvSpPr/>
                <p:nvPr/>
              </p:nvSpPr>
              <p:spPr>
                <a:xfrm>
                  <a:off x="3470713" y="2489053"/>
                  <a:ext cx="25139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7429" y="389"/>
                      </a:lnTo>
                      <a:lnTo>
                        <a:pt x="742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43"/>
                <p:cNvSpPr/>
                <p:nvPr/>
              </p:nvSpPr>
              <p:spPr>
                <a:xfrm>
                  <a:off x="3730911" y="2489053"/>
                  <a:ext cx="73997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90" extrusionOk="0">
                      <a:moveTo>
                        <a:pt x="1" y="0"/>
                      </a:moveTo>
                      <a:lnTo>
                        <a:pt x="1" y="389"/>
                      </a:lnTo>
                      <a:lnTo>
                        <a:pt x="2187" y="389"/>
                      </a:lnTo>
                      <a:lnTo>
                        <a:pt x="21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43"/>
                <p:cNvSpPr/>
                <p:nvPr/>
              </p:nvSpPr>
              <p:spPr>
                <a:xfrm>
                  <a:off x="3594485" y="2521130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43"/>
                <p:cNvSpPr/>
                <p:nvPr/>
              </p:nvSpPr>
              <p:spPr>
                <a:xfrm>
                  <a:off x="3264146" y="2521130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43"/>
                <p:cNvSpPr/>
                <p:nvPr/>
              </p:nvSpPr>
              <p:spPr>
                <a:xfrm>
                  <a:off x="3308200" y="2521130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43"/>
                <p:cNvSpPr/>
                <p:nvPr/>
              </p:nvSpPr>
              <p:spPr>
                <a:xfrm>
                  <a:off x="3468819" y="2521130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43"/>
                <p:cNvSpPr/>
                <p:nvPr/>
              </p:nvSpPr>
              <p:spPr>
                <a:xfrm>
                  <a:off x="3368055" y="2552969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43"/>
                <p:cNvSpPr/>
                <p:nvPr/>
              </p:nvSpPr>
              <p:spPr>
                <a:xfrm>
                  <a:off x="3264146" y="2552969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43"/>
                <p:cNvSpPr/>
                <p:nvPr/>
              </p:nvSpPr>
              <p:spPr>
                <a:xfrm>
                  <a:off x="3407779" y="2552969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43"/>
                <p:cNvSpPr/>
                <p:nvPr/>
              </p:nvSpPr>
              <p:spPr>
                <a:xfrm>
                  <a:off x="3445844" y="2552969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43"/>
                <p:cNvSpPr/>
                <p:nvPr/>
              </p:nvSpPr>
              <p:spPr>
                <a:xfrm>
                  <a:off x="3585383" y="2552969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43"/>
                <p:cNvSpPr/>
                <p:nvPr/>
              </p:nvSpPr>
              <p:spPr>
                <a:xfrm>
                  <a:off x="3664153" y="2552969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43"/>
                <p:cNvSpPr/>
                <p:nvPr/>
              </p:nvSpPr>
              <p:spPr>
                <a:xfrm>
                  <a:off x="3748878" y="2552969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43"/>
                <p:cNvSpPr/>
                <p:nvPr/>
              </p:nvSpPr>
              <p:spPr>
                <a:xfrm>
                  <a:off x="3623211" y="2584809"/>
                  <a:ext cx="61072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1804" y="354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43"/>
                <p:cNvSpPr/>
                <p:nvPr/>
              </p:nvSpPr>
              <p:spPr>
                <a:xfrm>
                  <a:off x="3264146" y="2584809"/>
                  <a:ext cx="33091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977" y="354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43"/>
                <p:cNvSpPr/>
                <p:nvPr/>
              </p:nvSpPr>
              <p:spPr>
                <a:xfrm>
                  <a:off x="3320178" y="2584809"/>
                  <a:ext cx="154660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4570" y="354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3"/>
                <p:cNvSpPr/>
                <p:nvPr/>
              </p:nvSpPr>
              <p:spPr>
                <a:xfrm>
                  <a:off x="3497545" y="2584809"/>
                  <a:ext cx="3210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54" extrusionOk="0">
                      <a:moveTo>
                        <a:pt x="0" y="0"/>
                      </a:moveTo>
                      <a:lnTo>
                        <a:pt x="0" y="354"/>
                      </a:lnTo>
                      <a:lnTo>
                        <a:pt x="948" y="354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43"/>
                <p:cNvSpPr/>
                <p:nvPr/>
              </p:nvSpPr>
              <p:spPr>
                <a:xfrm>
                  <a:off x="3544442" y="2584809"/>
                  <a:ext cx="50076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1479" y="354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43"/>
                <p:cNvSpPr/>
                <p:nvPr/>
              </p:nvSpPr>
              <p:spPr>
                <a:xfrm>
                  <a:off x="3714162" y="2584809"/>
                  <a:ext cx="75689" cy="1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54" extrusionOk="0">
                      <a:moveTo>
                        <a:pt x="1" y="0"/>
                      </a:moveTo>
                      <a:lnTo>
                        <a:pt x="1" y="354"/>
                      </a:lnTo>
                      <a:lnTo>
                        <a:pt x="2236" y="35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43"/>
                <p:cNvSpPr/>
                <p:nvPr/>
              </p:nvSpPr>
              <p:spPr>
                <a:xfrm>
                  <a:off x="3264146" y="2612791"/>
                  <a:ext cx="8790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83" extrusionOk="0">
                      <a:moveTo>
                        <a:pt x="1" y="1"/>
                      </a:moveTo>
                      <a:lnTo>
                        <a:pt x="1" y="383"/>
                      </a:lnTo>
                      <a:lnTo>
                        <a:pt x="2597" y="383"/>
                      </a:lnTo>
                      <a:lnTo>
                        <a:pt x="25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43"/>
                <p:cNvSpPr/>
                <p:nvPr/>
              </p:nvSpPr>
              <p:spPr>
                <a:xfrm>
                  <a:off x="3368055" y="2612791"/>
                  <a:ext cx="14745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4358" y="383"/>
                      </a:lnTo>
                      <a:lnTo>
                        <a:pt x="4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3"/>
                <p:cNvSpPr/>
                <p:nvPr/>
              </p:nvSpPr>
              <p:spPr>
                <a:xfrm>
                  <a:off x="3532498" y="2612791"/>
                  <a:ext cx="17259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5101" y="383"/>
                      </a:lnTo>
                      <a:lnTo>
                        <a:pt x="51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43"/>
                <p:cNvSpPr/>
                <p:nvPr/>
              </p:nvSpPr>
              <p:spPr>
                <a:xfrm>
                  <a:off x="3723027" y="2612791"/>
                  <a:ext cx="65843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383" extrusionOk="0">
                      <a:moveTo>
                        <a:pt x="0" y="1"/>
                      </a:moveTo>
                      <a:lnTo>
                        <a:pt x="0" y="383"/>
                      </a:lnTo>
                      <a:lnTo>
                        <a:pt x="1946" y="383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43"/>
                <p:cNvSpPr/>
                <p:nvPr/>
              </p:nvSpPr>
              <p:spPr>
                <a:xfrm>
                  <a:off x="3503534" y="2644630"/>
                  <a:ext cx="2013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94" y="390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3"/>
                <p:cNvSpPr/>
                <p:nvPr/>
              </p:nvSpPr>
              <p:spPr>
                <a:xfrm>
                  <a:off x="3563356" y="2644630"/>
                  <a:ext cx="9135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70" y="390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3"/>
                <p:cNvSpPr/>
                <p:nvPr/>
              </p:nvSpPr>
              <p:spPr>
                <a:xfrm>
                  <a:off x="3581323" y="2644630"/>
                  <a:ext cx="15777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3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4662" y="390"/>
                      </a:lnTo>
                      <a:lnTo>
                        <a:pt x="466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3"/>
                <p:cNvSpPr/>
                <p:nvPr/>
              </p:nvSpPr>
              <p:spPr>
                <a:xfrm>
                  <a:off x="3758927" y="2644630"/>
                  <a:ext cx="45982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1359" y="390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43"/>
                <p:cNvSpPr/>
                <p:nvPr/>
              </p:nvSpPr>
              <p:spPr>
                <a:xfrm>
                  <a:off x="3532498" y="2644630"/>
                  <a:ext cx="1891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559" y="390"/>
                      </a:lnTo>
                      <a:lnTo>
                        <a:pt x="5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43"/>
                <p:cNvSpPr/>
                <p:nvPr/>
              </p:nvSpPr>
              <p:spPr>
                <a:xfrm>
                  <a:off x="3412786" y="2644630"/>
                  <a:ext cx="8380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2477" y="390"/>
                      </a:lnTo>
                      <a:lnTo>
                        <a:pt x="247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43"/>
                <p:cNvSpPr/>
                <p:nvPr/>
              </p:nvSpPr>
              <p:spPr>
                <a:xfrm>
                  <a:off x="3292162" y="2644630"/>
                  <a:ext cx="110843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390" extrusionOk="0">
                      <a:moveTo>
                        <a:pt x="0" y="1"/>
                      </a:moveTo>
                      <a:lnTo>
                        <a:pt x="0" y="390"/>
                      </a:lnTo>
                      <a:lnTo>
                        <a:pt x="3276" y="390"/>
                      </a:lnTo>
                      <a:lnTo>
                        <a:pt x="32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3"/>
                <p:cNvSpPr/>
                <p:nvPr/>
              </p:nvSpPr>
              <p:spPr>
                <a:xfrm>
                  <a:off x="3264146" y="2644630"/>
                  <a:ext cx="19184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390" extrusionOk="0">
                      <a:moveTo>
                        <a:pt x="1" y="1"/>
                      </a:moveTo>
                      <a:lnTo>
                        <a:pt x="1" y="390"/>
                      </a:lnTo>
                      <a:lnTo>
                        <a:pt x="567" y="390"/>
                      </a:lnTo>
                      <a:lnTo>
                        <a:pt x="5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43"/>
                <p:cNvSpPr/>
                <p:nvPr/>
              </p:nvSpPr>
              <p:spPr>
                <a:xfrm>
                  <a:off x="3264146" y="2676707"/>
                  <a:ext cx="16072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475" y="35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43"/>
                <p:cNvSpPr/>
                <p:nvPr/>
              </p:nvSpPr>
              <p:spPr>
                <a:xfrm>
                  <a:off x="3295275" y="2676707"/>
                  <a:ext cx="158483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355" extrusionOk="0">
                      <a:moveTo>
                        <a:pt x="0" y="1"/>
                      </a:moveTo>
                      <a:lnTo>
                        <a:pt x="0" y="354"/>
                      </a:lnTo>
                      <a:lnTo>
                        <a:pt x="4684" y="354"/>
                      </a:lnTo>
                      <a:lnTo>
                        <a:pt x="46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3"/>
                <p:cNvSpPr/>
                <p:nvPr/>
              </p:nvSpPr>
              <p:spPr>
                <a:xfrm>
                  <a:off x="3470713" y="2676707"/>
                  <a:ext cx="251394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0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7429" y="354"/>
                      </a:lnTo>
                      <a:lnTo>
                        <a:pt x="742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3"/>
                <p:cNvSpPr/>
                <p:nvPr/>
              </p:nvSpPr>
              <p:spPr>
                <a:xfrm>
                  <a:off x="3730911" y="2676707"/>
                  <a:ext cx="73997" cy="1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7" h="355" extrusionOk="0">
                      <a:moveTo>
                        <a:pt x="1" y="1"/>
                      </a:moveTo>
                      <a:lnTo>
                        <a:pt x="1" y="354"/>
                      </a:lnTo>
                      <a:lnTo>
                        <a:pt x="2187" y="354"/>
                      </a:lnTo>
                      <a:lnTo>
                        <a:pt x="21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3"/>
                <p:cNvSpPr/>
                <p:nvPr/>
              </p:nvSpPr>
              <p:spPr>
                <a:xfrm>
                  <a:off x="3594485" y="2707599"/>
                  <a:ext cx="192487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5688" y="382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43"/>
                <p:cNvSpPr/>
                <p:nvPr/>
              </p:nvSpPr>
              <p:spPr>
                <a:xfrm>
                  <a:off x="3264146" y="2707599"/>
                  <a:ext cx="3116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20" y="382"/>
                      </a:lnTo>
                      <a:lnTo>
                        <a:pt x="9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43"/>
                <p:cNvSpPr/>
                <p:nvPr/>
              </p:nvSpPr>
              <p:spPr>
                <a:xfrm>
                  <a:off x="3308200" y="2707599"/>
                  <a:ext cx="15060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450" y="382"/>
                      </a:lnTo>
                      <a:lnTo>
                        <a:pt x="445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43"/>
                <p:cNvSpPr/>
                <p:nvPr/>
              </p:nvSpPr>
              <p:spPr>
                <a:xfrm>
                  <a:off x="3468819" y="2707599"/>
                  <a:ext cx="9862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2915" y="382"/>
                      </a:lnTo>
                      <a:lnTo>
                        <a:pt x="291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3"/>
                <p:cNvSpPr/>
                <p:nvPr/>
              </p:nvSpPr>
              <p:spPr>
                <a:xfrm>
                  <a:off x="3368055" y="2739438"/>
                  <a:ext cx="2994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84" y="382"/>
                      </a:lnTo>
                      <a:lnTo>
                        <a:pt x="8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43"/>
                <p:cNvSpPr/>
                <p:nvPr/>
              </p:nvSpPr>
              <p:spPr>
                <a:xfrm>
                  <a:off x="3264146" y="2739438"/>
                  <a:ext cx="9101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689" y="382"/>
                      </a:lnTo>
                      <a:lnTo>
                        <a:pt x="26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43"/>
                <p:cNvSpPr/>
                <p:nvPr/>
              </p:nvSpPr>
              <p:spPr>
                <a:xfrm>
                  <a:off x="3407779" y="2739438"/>
                  <a:ext cx="2804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828" y="382"/>
                      </a:lnTo>
                      <a:lnTo>
                        <a:pt x="8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3"/>
                <p:cNvSpPr/>
                <p:nvPr/>
              </p:nvSpPr>
              <p:spPr>
                <a:xfrm>
                  <a:off x="3445844" y="2739438"/>
                  <a:ext cx="12258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3622" y="382"/>
                      </a:lnTo>
                      <a:lnTo>
                        <a:pt x="36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43"/>
                <p:cNvSpPr/>
                <p:nvPr/>
              </p:nvSpPr>
              <p:spPr>
                <a:xfrm>
                  <a:off x="3585383" y="2739438"/>
                  <a:ext cx="55794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649" y="382"/>
                      </a:lnTo>
                      <a:lnTo>
                        <a:pt x="16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43"/>
                <p:cNvSpPr/>
                <p:nvPr/>
              </p:nvSpPr>
              <p:spPr>
                <a:xfrm>
                  <a:off x="3664153" y="2739438"/>
                  <a:ext cx="5697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684" y="382"/>
                      </a:lnTo>
                      <a:lnTo>
                        <a:pt x="168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43"/>
                <p:cNvSpPr/>
                <p:nvPr/>
              </p:nvSpPr>
              <p:spPr>
                <a:xfrm>
                  <a:off x="3748878" y="2739438"/>
                  <a:ext cx="38098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125" y="382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3"/>
                <p:cNvSpPr/>
                <p:nvPr/>
              </p:nvSpPr>
              <p:spPr>
                <a:xfrm>
                  <a:off x="3623211" y="2771515"/>
                  <a:ext cx="61072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1804" y="382"/>
                      </a:lnTo>
                      <a:lnTo>
                        <a:pt x="18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43"/>
                <p:cNvSpPr/>
                <p:nvPr/>
              </p:nvSpPr>
              <p:spPr>
                <a:xfrm>
                  <a:off x="3264146" y="2771515"/>
                  <a:ext cx="33091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977" y="382"/>
                      </a:lnTo>
                      <a:lnTo>
                        <a:pt x="97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43"/>
                <p:cNvSpPr/>
                <p:nvPr/>
              </p:nvSpPr>
              <p:spPr>
                <a:xfrm>
                  <a:off x="3320178" y="2771515"/>
                  <a:ext cx="154660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4570" y="382"/>
                      </a:ln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3"/>
                <p:cNvSpPr/>
                <p:nvPr/>
              </p:nvSpPr>
              <p:spPr>
                <a:xfrm>
                  <a:off x="3497545" y="2771515"/>
                  <a:ext cx="3210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83" extrusionOk="0">
                      <a:moveTo>
                        <a:pt x="0" y="0"/>
                      </a:moveTo>
                      <a:lnTo>
                        <a:pt x="0" y="382"/>
                      </a:lnTo>
                      <a:lnTo>
                        <a:pt x="948" y="382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3"/>
                <p:cNvSpPr/>
                <p:nvPr/>
              </p:nvSpPr>
              <p:spPr>
                <a:xfrm>
                  <a:off x="3544442" y="2771515"/>
                  <a:ext cx="50076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1479" y="382"/>
                      </a:lnTo>
                      <a:lnTo>
                        <a:pt x="14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3"/>
                <p:cNvSpPr/>
                <p:nvPr/>
              </p:nvSpPr>
              <p:spPr>
                <a:xfrm>
                  <a:off x="3714162" y="2771515"/>
                  <a:ext cx="75689" cy="1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383" extrusionOk="0">
                      <a:moveTo>
                        <a:pt x="1" y="0"/>
                      </a:moveTo>
                      <a:lnTo>
                        <a:pt x="1" y="382"/>
                      </a:lnTo>
                      <a:lnTo>
                        <a:pt x="2236" y="382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43"/>
              <p:cNvGrpSpPr/>
              <p:nvPr/>
            </p:nvGrpSpPr>
            <p:grpSpPr>
              <a:xfrm>
                <a:off x="3023938" y="2911749"/>
                <a:ext cx="215463" cy="293253"/>
                <a:chOff x="2902238" y="2671699"/>
                <a:chExt cx="215463" cy="293253"/>
              </a:xfrm>
            </p:grpSpPr>
            <p:sp>
              <p:nvSpPr>
                <p:cNvPr id="1174" name="Google Shape;1174;p43"/>
                <p:cNvSpPr/>
                <p:nvPr/>
              </p:nvSpPr>
              <p:spPr>
                <a:xfrm>
                  <a:off x="2935024" y="2671699"/>
                  <a:ext cx="84994" cy="134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3984" extrusionOk="0">
                      <a:moveTo>
                        <a:pt x="1" y="0"/>
                      </a:moveTo>
                      <a:cubicBezTo>
                        <a:pt x="36" y="57"/>
                        <a:pt x="1" y="382"/>
                        <a:pt x="1" y="474"/>
                      </a:cubicBezTo>
                      <a:cubicBezTo>
                        <a:pt x="36" y="651"/>
                        <a:pt x="36" y="828"/>
                        <a:pt x="93" y="969"/>
                      </a:cubicBezTo>
                      <a:cubicBezTo>
                        <a:pt x="149" y="1323"/>
                        <a:pt x="269" y="1648"/>
                        <a:pt x="418" y="1945"/>
                      </a:cubicBezTo>
                      <a:cubicBezTo>
                        <a:pt x="743" y="2561"/>
                        <a:pt x="1210" y="3127"/>
                        <a:pt x="1713" y="3566"/>
                      </a:cubicBezTo>
                      <a:cubicBezTo>
                        <a:pt x="1861" y="3714"/>
                        <a:pt x="2010" y="3834"/>
                        <a:pt x="2187" y="3919"/>
                      </a:cubicBezTo>
                      <a:cubicBezTo>
                        <a:pt x="2210" y="3919"/>
                        <a:pt x="2299" y="3984"/>
                        <a:pt x="2360" y="3984"/>
                      </a:cubicBezTo>
                      <a:cubicBezTo>
                        <a:pt x="2372" y="3984"/>
                        <a:pt x="2383" y="3982"/>
                        <a:pt x="2392" y="3976"/>
                      </a:cubicBezTo>
                      <a:cubicBezTo>
                        <a:pt x="2512" y="3863"/>
                        <a:pt x="2420" y="3332"/>
                        <a:pt x="2420" y="3212"/>
                      </a:cubicBezTo>
                      <a:cubicBezTo>
                        <a:pt x="2363" y="2886"/>
                        <a:pt x="2271" y="2596"/>
                        <a:pt x="2123" y="2327"/>
                      </a:cubicBezTo>
                      <a:cubicBezTo>
                        <a:pt x="1889" y="1854"/>
                        <a:pt x="1564" y="1358"/>
                        <a:pt x="1210" y="969"/>
                      </a:cubicBezTo>
                      <a:cubicBezTo>
                        <a:pt x="828" y="615"/>
                        <a:pt x="326" y="41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43"/>
                <p:cNvSpPr/>
                <p:nvPr/>
              </p:nvSpPr>
              <p:spPr>
                <a:xfrm>
                  <a:off x="2961112" y="2712606"/>
                  <a:ext cx="77821" cy="20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6014" extrusionOk="0">
                      <a:moveTo>
                        <a:pt x="29" y="1"/>
                      </a:moveTo>
                      <a:cubicBezTo>
                        <a:pt x="1" y="29"/>
                        <a:pt x="1" y="29"/>
                        <a:pt x="29" y="57"/>
                      </a:cubicBezTo>
                      <a:cubicBezTo>
                        <a:pt x="1387" y="1706"/>
                        <a:pt x="2180" y="3828"/>
                        <a:pt x="2236" y="5986"/>
                      </a:cubicBezTo>
                      <a:lnTo>
                        <a:pt x="2272" y="6014"/>
                      </a:lnTo>
                      <a:cubicBezTo>
                        <a:pt x="2300" y="6014"/>
                        <a:pt x="2300" y="5986"/>
                        <a:pt x="2300" y="5986"/>
                      </a:cubicBezTo>
                      <a:cubicBezTo>
                        <a:pt x="2236" y="3800"/>
                        <a:pt x="1444" y="1677"/>
                        <a:pt x="57" y="29"/>
                      </a:cubicBezTo>
                      <a:cubicBezTo>
                        <a:pt x="57" y="1"/>
                        <a:pt x="29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43"/>
                <p:cNvSpPr/>
                <p:nvPr/>
              </p:nvSpPr>
              <p:spPr>
                <a:xfrm>
                  <a:off x="2902238" y="2798786"/>
                  <a:ext cx="124750" cy="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" h="1225" extrusionOk="0">
                      <a:moveTo>
                        <a:pt x="1741" y="1"/>
                      </a:moveTo>
                      <a:cubicBezTo>
                        <a:pt x="1564" y="1"/>
                        <a:pt x="1387" y="15"/>
                        <a:pt x="1210" y="43"/>
                      </a:cubicBezTo>
                      <a:cubicBezTo>
                        <a:pt x="793" y="107"/>
                        <a:pt x="411" y="192"/>
                        <a:pt x="0" y="312"/>
                      </a:cubicBezTo>
                      <a:cubicBezTo>
                        <a:pt x="206" y="666"/>
                        <a:pt x="559" y="899"/>
                        <a:pt x="941" y="1048"/>
                      </a:cubicBezTo>
                      <a:cubicBezTo>
                        <a:pt x="1267" y="1168"/>
                        <a:pt x="1620" y="1224"/>
                        <a:pt x="1946" y="1224"/>
                      </a:cubicBezTo>
                      <a:cubicBezTo>
                        <a:pt x="2384" y="1224"/>
                        <a:pt x="2822" y="1133"/>
                        <a:pt x="3255" y="1133"/>
                      </a:cubicBezTo>
                      <a:cubicBezTo>
                        <a:pt x="3318" y="1133"/>
                        <a:pt x="3382" y="1135"/>
                        <a:pt x="3446" y="1139"/>
                      </a:cubicBezTo>
                      <a:cubicBezTo>
                        <a:pt x="3538" y="1139"/>
                        <a:pt x="3622" y="1139"/>
                        <a:pt x="3686" y="1196"/>
                      </a:cubicBezTo>
                      <a:cubicBezTo>
                        <a:pt x="3594" y="927"/>
                        <a:pt x="3417" y="666"/>
                        <a:pt x="3212" y="460"/>
                      </a:cubicBezTo>
                      <a:cubicBezTo>
                        <a:pt x="2950" y="220"/>
                        <a:pt x="2625" y="107"/>
                        <a:pt x="2271" y="43"/>
                      </a:cubicBezTo>
                      <a:cubicBezTo>
                        <a:pt x="2094" y="15"/>
                        <a:pt x="1917" y="1"/>
                        <a:pt x="17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43"/>
                <p:cNvSpPr/>
                <p:nvPr/>
              </p:nvSpPr>
              <p:spPr>
                <a:xfrm>
                  <a:off x="2943179" y="2817362"/>
                  <a:ext cx="83809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648" extrusionOk="0">
                      <a:moveTo>
                        <a:pt x="938" y="1"/>
                      </a:moveTo>
                      <a:cubicBezTo>
                        <a:pt x="641" y="1"/>
                        <a:pt x="333" y="35"/>
                        <a:pt x="28" y="60"/>
                      </a:cubicBezTo>
                      <a:cubicBezTo>
                        <a:pt x="28" y="60"/>
                        <a:pt x="0" y="60"/>
                        <a:pt x="0" y="88"/>
                      </a:cubicBezTo>
                      <a:lnTo>
                        <a:pt x="28" y="117"/>
                      </a:lnTo>
                      <a:cubicBezTo>
                        <a:pt x="330" y="97"/>
                        <a:pt x="635" y="61"/>
                        <a:pt x="929" y="61"/>
                      </a:cubicBezTo>
                      <a:cubicBezTo>
                        <a:pt x="1063" y="61"/>
                        <a:pt x="1195" y="68"/>
                        <a:pt x="1323" y="88"/>
                      </a:cubicBezTo>
                      <a:cubicBezTo>
                        <a:pt x="1769" y="145"/>
                        <a:pt x="2151" y="322"/>
                        <a:pt x="2412" y="619"/>
                      </a:cubicBezTo>
                      <a:lnTo>
                        <a:pt x="2448" y="647"/>
                      </a:lnTo>
                      <a:cubicBezTo>
                        <a:pt x="2448" y="647"/>
                        <a:pt x="2476" y="647"/>
                        <a:pt x="2476" y="619"/>
                      </a:cubicBezTo>
                      <a:lnTo>
                        <a:pt x="2476" y="590"/>
                      </a:lnTo>
                      <a:cubicBezTo>
                        <a:pt x="2179" y="293"/>
                        <a:pt x="1797" y="88"/>
                        <a:pt x="1323" y="25"/>
                      </a:cubicBezTo>
                      <a:cubicBezTo>
                        <a:pt x="1198" y="7"/>
                        <a:pt x="1069" y="1"/>
                        <a:pt x="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43"/>
                <p:cNvSpPr/>
                <p:nvPr/>
              </p:nvSpPr>
              <p:spPr>
                <a:xfrm>
                  <a:off x="3041777" y="2741570"/>
                  <a:ext cx="60835" cy="12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8" h="3744" extrusionOk="0">
                      <a:moveTo>
                        <a:pt x="1387" y="1"/>
                      </a:moveTo>
                      <a:cubicBezTo>
                        <a:pt x="1267" y="319"/>
                        <a:pt x="1062" y="616"/>
                        <a:pt x="828" y="885"/>
                      </a:cubicBezTo>
                      <a:cubicBezTo>
                        <a:pt x="652" y="1062"/>
                        <a:pt x="531" y="1203"/>
                        <a:pt x="383" y="1416"/>
                      </a:cubicBezTo>
                      <a:cubicBezTo>
                        <a:pt x="270" y="1621"/>
                        <a:pt x="206" y="1883"/>
                        <a:pt x="149" y="2151"/>
                      </a:cubicBezTo>
                      <a:cubicBezTo>
                        <a:pt x="93" y="2413"/>
                        <a:pt x="64" y="2710"/>
                        <a:pt x="64" y="2972"/>
                      </a:cubicBezTo>
                      <a:cubicBezTo>
                        <a:pt x="29" y="3213"/>
                        <a:pt x="1" y="3474"/>
                        <a:pt x="149" y="3679"/>
                      </a:cubicBezTo>
                      <a:cubicBezTo>
                        <a:pt x="178" y="3715"/>
                        <a:pt x="206" y="3743"/>
                        <a:pt x="241" y="3743"/>
                      </a:cubicBezTo>
                      <a:cubicBezTo>
                        <a:pt x="270" y="3743"/>
                        <a:pt x="298" y="3715"/>
                        <a:pt x="326" y="3679"/>
                      </a:cubicBezTo>
                      <a:cubicBezTo>
                        <a:pt x="503" y="3503"/>
                        <a:pt x="623" y="3297"/>
                        <a:pt x="736" y="3064"/>
                      </a:cubicBezTo>
                      <a:cubicBezTo>
                        <a:pt x="857" y="2887"/>
                        <a:pt x="913" y="2710"/>
                        <a:pt x="1005" y="2533"/>
                      </a:cubicBezTo>
                      <a:cubicBezTo>
                        <a:pt x="1182" y="2300"/>
                        <a:pt x="1416" y="2059"/>
                        <a:pt x="1592" y="1826"/>
                      </a:cubicBezTo>
                      <a:cubicBezTo>
                        <a:pt x="1656" y="1734"/>
                        <a:pt x="1684" y="1649"/>
                        <a:pt x="1713" y="1557"/>
                      </a:cubicBezTo>
                      <a:cubicBezTo>
                        <a:pt x="1798" y="1295"/>
                        <a:pt x="1798" y="1027"/>
                        <a:pt x="1713" y="765"/>
                      </a:cubicBezTo>
                      <a:cubicBezTo>
                        <a:pt x="1656" y="496"/>
                        <a:pt x="1536" y="234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43"/>
                <p:cNvSpPr/>
                <p:nvPr/>
              </p:nvSpPr>
              <p:spPr>
                <a:xfrm>
                  <a:off x="3041777" y="2793508"/>
                  <a:ext cx="28049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298" extrusionOk="0">
                      <a:moveTo>
                        <a:pt x="800" y="1"/>
                      </a:moveTo>
                      <a:cubicBezTo>
                        <a:pt x="793" y="1"/>
                        <a:pt x="786" y="8"/>
                        <a:pt x="772" y="22"/>
                      </a:cubicBezTo>
                      <a:cubicBezTo>
                        <a:pt x="475" y="496"/>
                        <a:pt x="298" y="1083"/>
                        <a:pt x="241" y="1649"/>
                      </a:cubicBezTo>
                      <a:cubicBezTo>
                        <a:pt x="206" y="1826"/>
                        <a:pt x="178" y="2003"/>
                        <a:pt x="149" y="2180"/>
                      </a:cubicBezTo>
                      <a:cubicBezTo>
                        <a:pt x="93" y="2534"/>
                        <a:pt x="1" y="2887"/>
                        <a:pt x="64" y="3269"/>
                      </a:cubicBezTo>
                      <a:cubicBezTo>
                        <a:pt x="64" y="3269"/>
                        <a:pt x="64" y="3298"/>
                        <a:pt x="93" y="3298"/>
                      </a:cubicBezTo>
                      <a:cubicBezTo>
                        <a:pt x="121" y="3298"/>
                        <a:pt x="121" y="3269"/>
                        <a:pt x="121" y="3269"/>
                      </a:cubicBezTo>
                      <a:cubicBezTo>
                        <a:pt x="64" y="2887"/>
                        <a:pt x="149" y="2534"/>
                        <a:pt x="206" y="2180"/>
                      </a:cubicBezTo>
                      <a:cubicBezTo>
                        <a:pt x="241" y="2003"/>
                        <a:pt x="270" y="1826"/>
                        <a:pt x="298" y="1649"/>
                      </a:cubicBezTo>
                      <a:cubicBezTo>
                        <a:pt x="354" y="1083"/>
                        <a:pt x="531" y="524"/>
                        <a:pt x="828" y="57"/>
                      </a:cubicBezTo>
                      <a:lnTo>
                        <a:pt x="828" y="22"/>
                      </a:lnTo>
                      <a:cubicBezTo>
                        <a:pt x="814" y="8"/>
                        <a:pt x="807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43"/>
                <p:cNvSpPr/>
                <p:nvPr/>
              </p:nvSpPr>
              <p:spPr>
                <a:xfrm>
                  <a:off x="2957052" y="2889974"/>
                  <a:ext cx="160649" cy="74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8" h="2216" extrusionOk="0">
                      <a:moveTo>
                        <a:pt x="0" y="1"/>
                      </a:moveTo>
                      <a:cubicBezTo>
                        <a:pt x="149" y="857"/>
                        <a:pt x="680" y="1741"/>
                        <a:pt x="1387" y="2187"/>
                      </a:cubicBezTo>
                      <a:cubicBezTo>
                        <a:pt x="1444" y="2215"/>
                        <a:pt x="1507" y="2215"/>
                        <a:pt x="1564" y="2215"/>
                      </a:cubicBezTo>
                      <a:lnTo>
                        <a:pt x="3184" y="2215"/>
                      </a:lnTo>
                      <a:cubicBezTo>
                        <a:pt x="3240" y="2215"/>
                        <a:pt x="3304" y="2215"/>
                        <a:pt x="3361" y="2187"/>
                      </a:cubicBezTo>
                      <a:cubicBezTo>
                        <a:pt x="4068" y="1741"/>
                        <a:pt x="4599" y="857"/>
                        <a:pt x="47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1" name="Google Shape;1181;p43"/>
              <p:cNvGrpSpPr/>
              <p:nvPr/>
            </p:nvGrpSpPr>
            <p:grpSpPr>
              <a:xfrm>
                <a:off x="4024710" y="3078323"/>
                <a:ext cx="232450" cy="127628"/>
                <a:chOff x="3903010" y="2838273"/>
                <a:chExt cx="232450" cy="127628"/>
              </a:xfrm>
            </p:grpSpPr>
            <p:sp>
              <p:nvSpPr>
                <p:cNvPr id="1182" name="Google Shape;1182;p43"/>
                <p:cNvSpPr/>
                <p:nvPr/>
              </p:nvSpPr>
              <p:spPr>
                <a:xfrm>
                  <a:off x="3903010" y="2948882"/>
                  <a:ext cx="213533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03" extrusionOk="0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6310" y="502"/>
                      </a:lnTo>
                      <a:lnTo>
                        <a:pt x="63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43"/>
                <p:cNvSpPr/>
                <p:nvPr/>
              </p:nvSpPr>
              <p:spPr>
                <a:xfrm>
                  <a:off x="4018627" y="2838273"/>
                  <a:ext cx="101742" cy="11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" h="3298" extrusionOk="0">
                      <a:moveTo>
                        <a:pt x="0" y="1"/>
                      </a:moveTo>
                      <a:lnTo>
                        <a:pt x="594" y="3297"/>
                      </a:lnTo>
                      <a:lnTo>
                        <a:pt x="2363" y="3297"/>
                      </a:lnTo>
                      <a:lnTo>
                        <a:pt x="300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43"/>
                <p:cNvSpPr/>
                <p:nvPr/>
              </p:nvSpPr>
              <p:spPr>
                <a:xfrm>
                  <a:off x="4054527" y="2861856"/>
                  <a:ext cx="80933" cy="62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" h="1837" extrusionOk="0">
                      <a:moveTo>
                        <a:pt x="1978" y="0"/>
                      </a:moveTo>
                      <a:cubicBezTo>
                        <a:pt x="1951" y="0"/>
                        <a:pt x="1921" y="4"/>
                        <a:pt x="1889" y="11"/>
                      </a:cubicBezTo>
                      <a:cubicBezTo>
                        <a:pt x="1564" y="40"/>
                        <a:pt x="1238" y="124"/>
                        <a:pt x="948" y="273"/>
                      </a:cubicBezTo>
                      <a:cubicBezTo>
                        <a:pt x="913" y="273"/>
                        <a:pt x="884" y="337"/>
                        <a:pt x="913" y="365"/>
                      </a:cubicBezTo>
                      <a:cubicBezTo>
                        <a:pt x="913" y="393"/>
                        <a:pt x="948" y="393"/>
                        <a:pt x="976" y="393"/>
                      </a:cubicBezTo>
                      <a:cubicBezTo>
                        <a:pt x="1266" y="245"/>
                        <a:pt x="1592" y="160"/>
                        <a:pt x="1917" y="124"/>
                      </a:cubicBezTo>
                      <a:cubicBezTo>
                        <a:pt x="1933" y="116"/>
                        <a:pt x="1950" y="113"/>
                        <a:pt x="1967" y="113"/>
                      </a:cubicBezTo>
                      <a:cubicBezTo>
                        <a:pt x="2010" y="113"/>
                        <a:pt x="2054" y="135"/>
                        <a:pt x="2094" y="160"/>
                      </a:cubicBezTo>
                      <a:cubicBezTo>
                        <a:pt x="2214" y="245"/>
                        <a:pt x="2214" y="365"/>
                        <a:pt x="2151" y="542"/>
                      </a:cubicBezTo>
                      <a:lnTo>
                        <a:pt x="1832" y="1511"/>
                      </a:lnTo>
                      <a:cubicBezTo>
                        <a:pt x="1797" y="1603"/>
                        <a:pt x="1712" y="1660"/>
                        <a:pt x="1620" y="1660"/>
                      </a:cubicBezTo>
                      <a:cubicBezTo>
                        <a:pt x="1426" y="1649"/>
                        <a:pt x="1237" y="1643"/>
                        <a:pt x="1048" y="1643"/>
                      </a:cubicBezTo>
                      <a:cubicBezTo>
                        <a:pt x="722" y="1643"/>
                        <a:pt x="400" y="1662"/>
                        <a:pt x="64" y="1716"/>
                      </a:cubicBezTo>
                      <a:cubicBezTo>
                        <a:pt x="28" y="1716"/>
                        <a:pt x="0" y="1752"/>
                        <a:pt x="0" y="1780"/>
                      </a:cubicBezTo>
                      <a:cubicBezTo>
                        <a:pt x="28" y="1808"/>
                        <a:pt x="28" y="1836"/>
                        <a:pt x="64" y="1836"/>
                      </a:cubicBezTo>
                      <a:lnTo>
                        <a:pt x="92" y="1836"/>
                      </a:lnTo>
                      <a:cubicBezTo>
                        <a:pt x="411" y="1783"/>
                        <a:pt x="726" y="1763"/>
                        <a:pt x="1050" y="1763"/>
                      </a:cubicBezTo>
                      <a:cubicBezTo>
                        <a:pt x="1237" y="1763"/>
                        <a:pt x="1426" y="1769"/>
                        <a:pt x="1620" y="1780"/>
                      </a:cubicBezTo>
                      <a:cubicBezTo>
                        <a:pt x="1769" y="1780"/>
                        <a:pt x="1889" y="1688"/>
                        <a:pt x="1946" y="1539"/>
                      </a:cubicBezTo>
                      <a:lnTo>
                        <a:pt x="2271" y="570"/>
                      </a:lnTo>
                      <a:cubicBezTo>
                        <a:pt x="2299" y="450"/>
                        <a:pt x="2391" y="188"/>
                        <a:pt x="2151" y="68"/>
                      </a:cubicBezTo>
                      <a:cubicBezTo>
                        <a:pt x="2109" y="26"/>
                        <a:pt x="2053" y="0"/>
                        <a:pt x="19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43"/>
              <p:cNvGrpSpPr/>
              <p:nvPr/>
            </p:nvGrpSpPr>
            <p:grpSpPr>
              <a:xfrm>
                <a:off x="3705154" y="2353574"/>
                <a:ext cx="430899" cy="135173"/>
                <a:chOff x="3583454" y="2026924"/>
                <a:chExt cx="430899" cy="135173"/>
              </a:xfrm>
            </p:grpSpPr>
            <p:sp>
              <p:nvSpPr>
                <p:cNvPr id="1186" name="Google Shape;1186;p43"/>
                <p:cNvSpPr/>
                <p:nvPr/>
              </p:nvSpPr>
              <p:spPr>
                <a:xfrm>
                  <a:off x="3754867" y="2128093"/>
                  <a:ext cx="32109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43"/>
                <p:cNvSpPr/>
                <p:nvPr/>
              </p:nvSpPr>
              <p:spPr>
                <a:xfrm>
                  <a:off x="3801763" y="2125217"/>
                  <a:ext cx="58941" cy="3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998" extrusionOk="0">
                      <a:moveTo>
                        <a:pt x="913" y="205"/>
                      </a:moveTo>
                      <a:lnTo>
                        <a:pt x="1444" y="885"/>
                      </a:lnTo>
                      <a:lnTo>
                        <a:pt x="326" y="885"/>
                      </a:lnTo>
                      <a:lnTo>
                        <a:pt x="913" y="205"/>
                      </a:lnTo>
                      <a:close/>
                      <a:moveTo>
                        <a:pt x="913" y="0"/>
                      </a:moveTo>
                      <a:lnTo>
                        <a:pt x="1" y="998"/>
                      </a:lnTo>
                      <a:lnTo>
                        <a:pt x="1741" y="998"/>
                      </a:lnTo>
                      <a:lnTo>
                        <a:pt x="91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43"/>
                <p:cNvSpPr/>
                <p:nvPr/>
              </p:nvSpPr>
              <p:spPr>
                <a:xfrm>
                  <a:off x="3871668" y="2125217"/>
                  <a:ext cx="34985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85" y="1061"/>
                      </a:lnTo>
                      <a:lnTo>
                        <a:pt x="1033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43"/>
                <p:cNvSpPr/>
                <p:nvPr/>
              </p:nvSpPr>
              <p:spPr>
                <a:xfrm>
                  <a:off x="3889635" y="2125217"/>
                  <a:ext cx="3593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1062" extrusionOk="0">
                      <a:moveTo>
                        <a:pt x="941" y="0"/>
                      </a:moveTo>
                      <a:lnTo>
                        <a:pt x="0" y="969"/>
                      </a:lnTo>
                      <a:lnTo>
                        <a:pt x="120" y="1061"/>
                      </a:lnTo>
                      <a:lnTo>
                        <a:pt x="1061" y="85"/>
                      </a:lnTo>
                      <a:lnTo>
                        <a:pt x="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43"/>
                <p:cNvSpPr/>
                <p:nvPr/>
              </p:nvSpPr>
              <p:spPr>
                <a:xfrm>
                  <a:off x="3937479" y="2123052"/>
                  <a:ext cx="10117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1034" extrusionOk="0">
                      <a:moveTo>
                        <a:pt x="1" y="1"/>
                      </a:moveTo>
                      <a:lnTo>
                        <a:pt x="1" y="93"/>
                      </a:lnTo>
                      <a:lnTo>
                        <a:pt x="29" y="93"/>
                      </a:lnTo>
                      <a:cubicBezTo>
                        <a:pt x="86" y="93"/>
                        <a:pt x="121" y="121"/>
                        <a:pt x="121" y="177"/>
                      </a:cubicBezTo>
                      <a:lnTo>
                        <a:pt x="121" y="418"/>
                      </a:lnTo>
                      <a:cubicBezTo>
                        <a:pt x="121" y="503"/>
                        <a:pt x="149" y="503"/>
                        <a:pt x="178" y="531"/>
                      </a:cubicBezTo>
                      <a:cubicBezTo>
                        <a:pt x="149" y="531"/>
                        <a:pt x="121" y="559"/>
                        <a:pt x="121" y="623"/>
                      </a:cubicBezTo>
                      <a:lnTo>
                        <a:pt x="121" y="857"/>
                      </a:lnTo>
                      <a:cubicBezTo>
                        <a:pt x="121" y="913"/>
                        <a:pt x="86" y="949"/>
                        <a:pt x="29" y="949"/>
                      </a:cubicBezTo>
                      <a:lnTo>
                        <a:pt x="1" y="949"/>
                      </a:lnTo>
                      <a:lnTo>
                        <a:pt x="1" y="1033"/>
                      </a:lnTo>
                      <a:lnTo>
                        <a:pt x="58" y="1033"/>
                      </a:lnTo>
                      <a:cubicBezTo>
                        <a:pt x="178" y="1033"/>
                        <a:pt x="234" y="977"/>
                        <a:pt x="234" y="885"/>
                      </a:cubicBezTo>
                      <a:lnTo>
                        <a:pt x="234" y="623"/>
                      </a:lnTo>
                      <a:cubicBezTo>
                        <a:pt x="234" y="595"/>
                        <a:pt x="234" y="559"/>
                        <a:pt x="263" y="559"/>
                      </a:cubicBezTo>
                      <a:lnTo>
                        <a:pt x="298" y="559"/>
                      </a:lnTo>
                      <a:lnTo>
                        <a:pt x="298" y="475"/>
                      </a:lnTo>
                      <a:lnTo>
                        <a:pt x="263" y="475"/>
                      </a:lnTo>
                      <a:cubicBezTo>
                        <a:pt x="234" y="475"/>
                        <a:pt x="234" y="475"/>
                        <a:pt x="234" y="418"/>
                      </a:cubicBezTo>
                      <a:lnTo>
                        <a:pt x="234" y="177"/>
                      </a:lnTo>
                      <a:cubicBezTo>
                        <a:pt x="234" y="64"/>
                        <a:pt x="178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43"/>
                <p:cNvSpPr/>
                <p:nvPr/>
              </p:nvSpPr>
              <p:spPr>
                <a:xfrm>
                  <a:off x="3959506" y="2123052"/>
                  <a:ext cx="24936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154" extrusionOk="0">
                      <a:moveTo>
                        <a:pt x="354" y="149"/>
                      </a:moveTo>
                      <a:cubicBezTo>
                        <a:pt x="468" y="149"/>
                        <a:pt x="588" y="326"/>
                        <a:pt x="588" y="559"/>
                      </a:cubicBezTo>
                      <a:cubicBezTo>
                        <a:pt x="588" y="828"/>
                        <a:pt x="468" y="1005"/>
                        <a:pt x="354" y="1005"/>
                      </a:cubicBezTo>
                      <a:cubicBezTo>
                        <a:pt x="263" y="1005"/>
                        <a:pt x="142" y="828"/>
                        <a:pt x="142" y="559"/>
                      </a:cubicBezTo>
                      <a:cubicBezTo>
                        <a:pt x="142" y="326"/>
                        <a:pt x="263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1" y="269"/>
                        <a:pt x="1" y="559"/>
                      </a:cubicBezTo>
                      <a:cubicBezTo>
                        <a:pt x="1" y="885"/>
                        <a:pt x="142" y="1154"/>
                        <a:pt x="354" y="1154"/>
                      </a:cubicBezTo>
                      <a:cubicBezTo>
                        <a:pt x="560" y="1154"/>
                        <a:pt x="737" y="885"/>
                        <a:pt x="737" y="559"/>
                      </a:cubicBezTo>
                      <a:cubicBezTo>
                        <a:pt x="737" y="269"/>
                        <a:pt x="560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43"/>
                <p:cNvSpPr/>
                <p:nvPr/>
              </p:nvSpPr>
              <p:spPr>
                <a:xfrm>
                  <a:off x="3989451" y="2123052"/>
                  <a:ext cx="24903" cy="39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54" extrusionOk="0">
                      <a:moveTo>
                        <a:pt x="354" y="149"/>
                      </a:moveTo>
                      <a:cubicBezTo>
                        <a:pt x="467" y="149"/>
                        <a:pt x="587" y="326"/>
                        <a:pt x="587" y="559"/>
                      </a:cubicBezTo>
                      <a:cubicBezTo>
                        <a:pt x="587" y="828"/>
                        <a:pt x="467" y="1005"/>
                        <a:pt x="354" y="1005"/>
                      </a:cubicBezTo>
                      <a:cubicBezTo>
                        <a:pt x="262" y="1005"/>
                        <a:pt x="142" y="828"/>
                        <a:pt x="142" y="559"/>
                      </a:cubicBezTo>
                      <a:cubicBezTo>
                        <a:pt x="142" y="326"/>
                        <a:pt x="262" y="149"/>
                        <a:pt x="354" y="149"/>
                      </a:cubicBezTo>
                      <a:close/>
                      <a:moveTo>
                        <a:pt x="354" y="1"/>
                      </a:moveTo>
                      <a:cubicBezTo>
                        <a:pt x="142" y="1"/>
                        <a:pt x="0" y="269"/>
                        <a:pt x="0" y="559"/>
                      </a:cubicBezTo>
                      <a:cubicBezTo>
                        <a:pt x="0" y="885"/>
                        <a:pt x="142" y="1154"/>
                        <a:pt x="354" y="1154"/>
                      </a:cubicBezTo>
                      <a:cubicBezTo>
                        <a:pt x="559" y="1154"/>
                        <a:pt x="736" y="885"/>
                        <a:pt x="736" y="559"/>
                      </a:cubicBezTo>
                      <a:cubicBezTo>
                        <a:pt x="736" y="269"/>
                        <a:pt x="559" y="1"/>
                        <a:pt x="3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43"/>
                <p:cNvSpPr/>
                <p:nvPr/>
              </p:nvSpPr>
              <p:spPr>
                <a:xfrm>
                  <a:off x="3656235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5" y="1202"/>
                        <a:pt x="85" y="1202"/>
                        <a:pt x="85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6" y="735"/>
                        <a:pt x="736" y="699"/>
                      </a:cubicBezTo>
                      <a:cubicBezTo>
                        <a:pt x="736" y="699"/>
                        <a:pt x="736" y="671"/>
                        <a:pt x="708" y="671"/>
                      </a:cubicBezTo>
                      <a:lnTo>
                        <a:pt x="121" y="27"/>
                      </a:lnTo>
                      <a:cubicBezTo>
                        <a:pt x="103" y="10"/>
                        <a:pt x="87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43"/>
                <p:cNvSpPr/>
                <p:nvPr/>
              </p:nvSpPr>
              <p:spPr>
                <a:xfrm>
                  <a:off x="3673221" y="2034537"/>
                  <a:ext cx="24936" cy="40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1202" extrusionOk="0">
                      <a:moveTo>
                        <a:pt x="72" y="1"/>
                      </a:moveTo>
                      <a:cubicBezTo>
                        <a:pt x="57" y="1"/>
                        <a:pt x="43" y="10"/>
                        <a:pt x="29" y="27"/>
                      </a:cubicBezTo>
                      <a:cubicBezTo>
                        <a:pt x="1" y="56"/>
                        <a:pt x="1" y="84"/>
                        <a:pt x="29" y="112"/>
                      </a:cubicBezTo>
                      <a:lnTo>
                        <a:pt x="588" y="699"/>
                      </a:lnTo>
                      <a:lnTo>
                        <a:pt x="29" y="1088"/>
                      </a:lnTo>
                      <a:cubicBezTo>
                        <a:pt x="1" y="1117"/>
                        <a:pt x="1" y="1145"/>
                        <a:pt x="29" y="1173"/>
                      </a:cubicBezTo>
                      <a:lnTo>
                        <a:pt x="57" y="1202"/>
                      </a:lnTo>
                      <a:cubicBezTo>
                        <a:pt x="86" y="1202"/>
                        <a:pt x="86" y="1202"/>
                        <a:pt x="86" y="1173"/>
                      </a:cubicBezTo>
                      <a:lnTo>
                        <a:pt x="708" y="763"/>
                      </a:lnTo>
                      <a:cubicBezTo>
                        <a:pt x="708" y="735"/>
                        <a:pt x="737" y="735"/>
                        <a:pt x="737" y="699"/>
                      </a:cubicBezTo>
                      <a:cubicBezTo>
                        <a:pt x="737" y="699"/>
                        <a:pt x="737" y="671"/>
                        <a:pt x="708" y="671"/>
                      </a:cubicBezTo>
                      <a:lnTo>
                        <a:pt x="114" y="27"/>
                      </a:lnTo>
                      <a:cubicBezTo>
                        <a:pt x="100" y="10"/>
                        <a:pt x="86" y="1"/>
                        <a:pt x="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43"/>
                <p:cNvSpPr/>
                <p:nvPr/>
              </p:nvSpPr>
              <p:spPr>
                <a:xfrm>
                  <a:off x="3706989" y="2034233"/>
                  <a:ext cx="2612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" h="1126" extrusionOk="0">
                      <a:moveTo>
                        <a:pt x="389" y="121"/>
                      </a:moveTo>
                      <a:cubicBezTo>
                        <a:pt x="531" y="121"/>
                        <a:pt x="651" y="326"/>
                        <a:pt x="651" y="567"/>
                      </a:cubicBezTo>
                      <a:cubicBezTo>
                        <a:pt x="651" y="800"/>
                        <a:pt x="531" y="1006"/>
                        <a:pt x="389" y="1006"/>
                      </a:cubicBezTo>
                      <a:cubicBezTo>
                        <a:pt x="241" y="1006"/>
                        <a:pt x="121" y="800"/>
                        <a:pt x="121" y="567"/>
                      </a:cubicBezTo>
                      <a:cubicBezTo>
                        <a:pt x="121" y="326"/>
                        <a:pt x="241" y="121"/>
                        <a:pt x="389" y="121"/>
                      </a:cubicBezTo>
                      <a:close/>
                      <a:moveTo>
                        <a:pt x="389" y="1"/>
                      </a:moveTo>
                      <a:cubicBezTo>
                        <a:pt x="177" y="1"/>
                        <a:pt x="0" y="270"/>
                        <a:pt x="0" y="567"/>
                      </a:cubicBezTo>
                      <a:cubicBezTo>
                        <a:pt x="0" y="885"/>
                        <a:pt x="177" y="1126"/>
                        <a:pt x="389" y="1126"/>
                      </a:cubicBezTo>
                      <a:cubicBezTo>
                        <a:pt x="595" y="1126"/>
                        <a:pt x="771" y="885"/>
                        <a:pt x="771" y="567"/>
                      </a:cubicBezTo>
                      <a:cubicBezTo>
                        <a:pt x="771" y="270"/>
                        <a:pt x="595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43"/>
                <p:cNvSpPr/>
                <p:nvPr/>
              </p:nvSpPr>
              <p:spPr>
                <a:xfrm>
                  <a:off x="3753885" y="2037346"/>
                  <a:ext cx="4128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119" extrusionOk="0">
                      <a:moveTo>
                        <a:pt x="65" y="1"/>
                      </a:moveTo>
                      <a:cubicBezTo>
                        <a:pt x="29" y="1"/>
                        <a:pt x="1" y="29"/>
                        <a:pt x="1" y="58"/>
                      </a:cubicBezTo>
                      <a:lnTo>
                        <a:pt x="1" y="1062"/>
                      </a:lnTo>
                      <a:cubicBezTo>
                        <a:pt x="1" y="1090"/>
                        <a:pt x="29" y="1119"/>
                        <a:pt x="65" y="1119"/>
                      </a:cubicBezTo>
                      <a:cubicBezTo>
                        <a:pt x="93" y="1119"/>
                        <a:pt x="121" y="1090"/>
                        <a:pt x="121" y="1062"/>
                      </a:cubicBezTo>
                      <a:lnTo>
                        <a:pt x="121" y="58"/>
                      </a:lnTo>
                      <a:cubicBezTo>
                        <a:pt x="121" y="29"/>
                        <a:pt x="93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43"/>
                <p:cNvSpPr/>
                <p:nvPr/>
              </p:nvSpPr>
              <p:spPr>
                <a:xfrm>
                  <a:off x="3771852" y="2041440"/>
                  <a:ext cx="20132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595" y="941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43"/>
                <p:cNvSpPr/>
                <p:nvPr/>
              </p:nvSpPr>
              <p:spPr>
                <a:xfrm>
                  <a:off x="3803929" y="2039274"/>
                  <a:ext cx="32820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062" extrusionOk="0">
                      <a:moveTo>
                        <a:pt x="849" y="121"/>
                      </a:moveTo>
                      <a:lnTo>
                        <a:pt x="849" y="948"/>
                      </a:lnTo>
                      <a:lnTo>
                        <a:pt x="114" y="948"/>
                      </a:lnTo>
                      <a:lnTo>
                        <a:pt x="114" y="121"/>
                      </a:lnTo>
                      <a:close/>
                      <a:moveTo>
                        <a:pt x="57" y="1"/>
                      </a:moveTo>
                      <a:cubicBezTo>
                        <a:pt x="29" y="1"/>
                        <a:pt x="0" y="29"/>
                        <a:pt x="0" y="64"/>
                      </a:cubicBezTo>
                      <a:lnTo>
                        <a:pt x="0" y="1005"/>
                      </a:lnTo>
                      <a:cubicBezTo>
                        <a:pt x="0" y="1033"/>
                        <a:pt x="29" y="1062"/>
                        <a:pt x="57" y="1062"/>
                      </a:cubicBezTo>
                      <a:lnTo>
                        <a:pt x="913" y="1062"/>
                      </a:lnTo>
                      <a:cubicBezTo>
                        <a:pt x="941" y="1062"/>
                        <a:pt x="970" y="1033"/>
                        <a:pt x="970" y="1005"/>
                      </a:cubicBezTo>
                      <a:lnTo>
                        <a:pt x="970" y="64"/>
                      </a:lnTo>
                      <a:cubicBezTo>
                        <a:pt x="970" y="29"/>
                        <a:pt x="941" y="1"/>
                        <a:pt x="9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43"/>
                <p:cNvSpPr/>
                <p:nvPr/>
              </p:nvSpPr>
              <p:spPr>
                <a:xfrm>
                  <a:off x="3847746" y="2041440"/>
                  <a:ext cx="32820" cy="3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42" extrusionOk="0">
                      <a:moveTo>
                        <a:pt x="0" y="0"/>
                      </a:moveTo>
                      <a:lnTo>
                        <a:pt x="0" y="941"/>
                      </a:lnTo>
                      <a:lnTo>
                        <a:pt x="969" y="941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43"/>
                <p:cNvSpPr/>
                <p:nvPr/>
              </p:nvSpPr>
              <p:spPr>
                <a:xfrm>
                  <a:off x="3892477" y="2026924"/>
                  <a:ext cx="2517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901" extrusionOk="0">
                      <a:moveTo>
                        <a:pt x="349" y="0"/>
                      </a:moveTo>
                      <a:cubicBezTo>
                        <a:pt x="332" y="0"/>
                        <a:pt x="315" y="4"/>
                        <a:pt x="298" y="12"/>
                      </a:cubicBezTo>
                      <a:cubicBezTo>
                        <a:pt x="270" y="12"/>
                        <a:pt x="241" y="40"/>
                        <a:pt x="241" y="75"/>
                      </a:cubicBezTo>
                      <a:cubicBezTo>
                        <a:pt x="270" y="104"/>
                        <a:pt x="298" y="132"/>
                        <a:pt x="326" y="132"/>
                      </a:cubicBezTo>
                      <a:cubicBezTo>
                        <a:pt x="336" y="123"/>
                        <a:pt x="346" y="120"/>
                        <a:pt x="357" y="120"/>
                      </a:cubicBezTo>
                      <a:cubicBezTo>
                        <a:pt x="377" y="120"/>
                        <a:pt x="399" y="132"/>
                        <a:pt x="418" y="132"/>
                      </a:cubicBezTo>
                      <a:cubicBezTo>
                        <a:pt x="447" y="160"/>
                        <a:pt x="475" y="252"/>
                        <a:pt x="503" y="309"/>
                      </a:cubicBezTo>
                      <a:cubicBezTo>
                        <a:pt x="503" y="366"/>
                        <a:pt x="475" y="429"/>
                        <a:pt x="475" y="514"/>
                      </a:cubicBezTo>
                      <a:cubicBezTo>
                        <a:pt x="475" y="542"/>
                        <a:pt x="447" y="606"/>
                        <a:pt x="447" y="663"/>
                      </a:cubicBezTo>
                      <a:cubicBezTo>
                        <a:pt x="447" y="783"/>
                        <a:pt x="475" y="868"/>
                        <a:pt x="532" y="960"/>
                      </a:cubicBezTo>
                      <a:cubicBezTo>
                        <a:pt x="503" y="988"/>
                        <a:pt x="475" y="1016"/>
                        <a:pt x="447" y="1045"/>
                      </a:cubicBezTo>
                      <a:lnTo>
                        <a:pt x="447" y="1278"/>
                      </a:lnTo>
                      <a:lnTo>
                        <a:pt x="447" y="1313"/>
                      </a:lnTo>
                      <a:cubicBezTo>
                        <a:pt x="475" y="1455"/>
                        <a:pt x="447" y="1575"/>
                        <a:pt x="390" y="1667"/>
                      </a:cubicBezTo>
                      <a:cubicBezTo>
                        <a:pt x="344" y="1728"/>
                        <a:pt x="273" y="1775"/>
                        <a:pt x="202" y="1775"/>
                      </a:cubicBezTo>
                      <a:cubicBezTo>
                        <a:pt x="174" y="1775"/>
                        <a:pt x="147" y="1768"/>
                        <a:pt x="121" y="1752"/>
                      </a:cubicBezTo>
                      <a:cubicBezTo>
                        <a:pt x="107" y="1738"/>
                        <a:pt x="93" y="1731"/>
                        <a:pt x="79" y="1731"/>
                      </a:cubicBezTo>
                      <a:cubicBezTo>
                        <a:pt x="65" y="1731"/>
                        <a:pt x="50" y="1738"/>
                        <a:pt x="36" y="1752"/>
                      </a:cubicBezTo>
                      <a:cubicBezTo>
                        <a:pt x="1" y="1780"/>
                        <a:pt x="36" y="1809"/>
                        <a:pt x="65" y="1844"/>
                      </a:cubicBezTo>
                      <a:cubicBezTo>
                        <a:pt x="93" y="1872"/>
                        <a:pt x="150" y="1901"/>
                        <a:pt x="213" y="1901"/>
                      </a:cubicBezTo>
                      <a:cubicBezTo>
                        <a:pt x="326" y="1901"/>
                        <a:pt x="447" y="1809"/>
                        <a:pt x="503" y="1724"/>
                      </a:cubicBezTo>
                      <a:cubicBezTo>
                        <a:pt x="567" y="1604"/>
                        <a:pt x="595" y="1455"/>
                        <a:pt x="567" y="1278"/>
                      </a:cubicBezTo>
                      <a:lnTo>
                        <a:pt x="567" y="1250"/>
                      </a:lnTo>
                      <a:lnTo>
                        <a:pt x="567" y="1101"/>
                      </a:lnTo>
                      <a:cubicBezTo>
                        <a:pt x="567" y="1073"/>
                        <a:pt x="595" y="1045"/>
                        <a:pt x="623" y="1045"/>
                      </a:cubicBezTo>
                      <a:cubicBezTo>
                        <a:pt x="623" y="1016"/>
                        <a:pt x="652" y="1016"/>
                        <a:pt x="652" y="1016"/>
                      </a:cubicBezTo>
                      <a:cubicBezTo>
                        <a:pt x="660" y="1025"/>
                        <a:pt x="668" y="1028"/>
                        <a:pt x="677" y="1028"/>
                      </a:cubicBezTo>
                      <a:cubicBezTo>
                        <a:pt x="697" y="1028"/>
                        <a:pt x="719" y="1008"/>
                        <a:pt x="744" y="988"/>
                      </a:cubicBezTo>
                      <a:cubicBezTo>
                        <a:pt x="744" y="960"/>
                        <a:pt x="744" y="924"/>
                        <a:pt x="708" y="924"/>
                      </a:cubicBezTo>
                      <a:cubicBezTo>
                        <a:pt x="680" y="924"/>
                        <a:pt x="680" y="896"/>
                        <a:pt x="680" y="896"/>
                      </a:cubicBezTo>
                      <a:cubicBezTo>
                        <a:pt x="595" y="896"/>
                        <a:pt x="567" y="783"/>
                        <a:pt x="567" y="663"/>
                      </a:cubicBezTo>
                      <a:cubicBezTo>
                        <a:pt x="567" y="634"/>
                        <a:pt x="567" y="571"/>
                        <a:pt x="595" y="514"/>
                      </a:cubicBezTo>
                      <a:cubicBezTo>
                        <a:pt x="595" y="458"/>
                        <a:pt x="623" y="366"/>
                        <a:pt x="623" y="281"/>
                      </a:cubicBezTo>
                      <a:cubicBezTo>
                        <a:pt x="595" y="189"/>
                        <a:pt x="532" y="104"/>
                        <a:pt x="475" y="40"/>
                      </a:cubicBezTo>
                      <a:cubicBezTo>
                        <a:pt x="435" y="20"/>
                        <a:pt x="391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43"/>
                <p:cNvSpPr/>
                <p:nvPr/>
              </p:nvSpPr>
              <p:spPr>
                <a:xfrm>
                  <a:off x="3928411" y="2028278"/>
                  <a:ext cx="11030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769" extrusionOk="0">
                      <a:moveTo>
                        <a:pt x="35" y="0"/>
                      </a:moveTo>
                      <a:cubicBezTo>
                        <a:pt x="0" y="35"/>
                        <a:pt x="0" y="64"/>
                        <a:pt x="0" y="92"/>
                      </a:cubicBezTo>
                      <a:cubicBezTo>
                        <a:pt x="212" y="594"/>
                        <a:pt x="212" y="1182"/>
                        <a:pt x="0" y="1684"/>
                      </a:cubicBezTo>
                      <a:cubicBezTo>
                        <a:pt x="0" y="1712"/>
                        <a:pt x="0" y="1769"/>
                        <a:pt x="35" y="1769"/>
                      </a:cubicBezTo>
                      <a:lnTo>
                        <a:pt x="64" y="1769"/>
                      </a:lnTo>
                      <a:cubicBezTo>
                        <a:pt x="92" y="1769"/>
                        <a:pt x="120" y="1769"/>
                        <a:pt x="120" y="1740"/>
                      </a:cubicBezTo>
                      <a:cubicBezTo>
                        <a:pt x="326" y="1210"/>
                        <a:pt x="326" y="594"/>
                        <a:pt x="120" y="64"/>
                      </a:cubicBezTo>
                      <a:cubicBezTo>
                        <a:pt x="92" y="35"/>
                        <a:pt x="64" y="0"/>
                        <a:pt x="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43"/>
                <p:cNvSpPr/>
                <p:nvPr/>
              </p:nvSpPr>
              <p:spPr>
                <a:xfrm>
                  <a:off x="3941573" y="2027296"/>
                  <a:ext cx="14854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2039" extrusionOk="0">
                      <a:moveTo>
                        <a:pt x="85" y="1"/>
                      </a:moveTo>
                      <a:cubicBezTo>
                        <a:pt x="57" y="29"/>
                        <a:pt x="28" y="64"/>
                        <a:pt x="57" y="93"/>
                      </a:cubicBezTo>
                      <a:cubicBezTo>
                        <a:pt x="319" y="680"/>
                        <a:pt x="290" y="1387"/>
                        <a:pt x="0" y="1946"/>
                      </a:cubicBezTo>
                      <a:cubicBezTo>
                        <a:pt x="0" y="1975"/>
                        <a:pt x="0" y="2038"/>
                        <a:pt x="28" y="2038"/>
                      </a:cubicBezTo>
                      <a:lnTo>
                        <a:pt x="57" y="2038"/>
                      </a:lnTo>
                      <a:cubicBezTo>
                        <a:pt x="85" y="2038"/>
                        <a:pt x="85" y="2038"/>
                        <a:pt x="113" y="2010"/>
                      </a:cubicBezTo>
                      <a:cubicBezTo>
                        <a:pt x="439" y="1416"/>
                        <a:pt x="439" y="652"/>
                        <a:pt x="142" y="29"/>
                      </a:cubicBezTo>
                      <a:cubicBezTo>
                        <a:pt x="142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43"/>
                <p:cNvSpPr/>
                <p:nvPr/>
              </p:nvSpPr>
              <p:spPr>
                <a:xfrm>
                  <a:off x="3622264" y="2026924"/>
                  <a:ext cx="24903" cy="6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901" extrusionOk="0">
                      <a:moveTo>
                        <a:pt x="417" y="0"/>
                      </a:moveTo>
                      <a:cubicBezTo>
                        <a:pt x="367" y="0"/>
                        <a:pt x="309" y="20"/>
                        <a:pt x="269" y="40"/>
                      </a:cubicBezTo>
                      <a:cubicBezTo>
                        <a:pt x="205" y="104"/>
                        <a:pt x="149" y="189"/>
                        <a:pt x="149" y="281"/>
                      </a:cubicBezTo>
                      <a:cubicBezTo>
                        <a:pt x="120" y="366"/>
                        <a:pt x="149" y="458"/>
                        <a:pt x="149" y="514"/>
                      </a:cubicBezTo>
                      <a:cubicBezTo>
                        <a:pt x="177" y="571"/>
                        <a:pt x="177" y="634"/>
                        <a:pt x="177" y="663"/>
                      </a:cubicBezTo>
                      <a:cubicBezTo>
                        <a:pt x="177" y="783"/>
                        <a:pt x="149" y="896"/>
                        <a:pt x="64" y="896"/>
                      </a:cubicBezTo>
                      <a:lnTo>
                        <a:pt x="64" y="924"/>
                      </a:lnTo>
                      <a:cubicBezTo>
                        <a:pt x="28" y="924"/>
                        <a:pt x="0" y="960"/>
                        <a:pt x="0" y="988"/>
                      </a:cubicBezTo>
                      <a:cubicBezTo>
                        <a:pt x="20" y="1008"/>
                        <a:pt x="44" y="1028"/>
                        <a:pt x="66" y="1028"/>
                      </a:cubicBezTo>
                      <a:cubicBezTo>
                        <a:pt x="75" y="1028"/>
                        <a:pt x="84" y="1025"/>
                        <a:pt x="92" y="1016"/>
                      </a:cubicBezTo>
                      <a:cubicBezTo>
                        <a:pt x="120" y="1016"/>
                        <a:pt x="120" y="1016"/>
                        <a:pt x="120" y="1045"/>
                      </a:cubicBezTo>
                      <a:cubicBezTo>
                        <a:pt x="149" y="1045"/>
                        <a:pt x="177" y="1073"/>
                        <a:pt x="177" y="1101"/>
                      </a:cubicBezTo>
                      <a:cubicBezTo>
                        <a:pt x="205" y="1137"/>
                        <a:pt x="177" y="1193"/>
                        <a:pt x="177" y="1250"/>
                      </a:cubicBezTo>
                      <a:lnTo>
                        <a:pt x="177" y="1278"/>
                      </a:lnTo>
                      <a:cubicBezTo>
                        <a:pt x="149" y="1455"/>
                        <a:pt x="177" y="1604"/>
                        <a:pt x="269" y="1724"/>
                      </a:cubicBezTo>
                      <a:cubicBezTo>
                        <a:pt x="325" y="1809"/>
                        <a:pt x="446" y="1901"/>
                        <a:pt x="559" y="1901"/>
                      </a:cubicBezTo>
                      <a:cubicBezTo>
                        <a:pt x="594" y="1901"/>
                        <a:pt x="651" y="1872"/>
                        <a:pt x="707" y="1844"/>
                      </a:cubicBezTo>
                      <a:cubicBezTo>
                        <a:pt x="736" y="1809"/>
                        <a:pt x="736" y="1780"/>
                        <a:pt x="707" y="1752"/>
                      </a:cubicBezTo>
                      <a:cubicBezTo>
                        <a:pt x="707" y="1738"/>
                        <a:pt x="693" y="1731"/>
                        <a:pt x="676" y="1731"/>
                      </a:cubicBezTo>
                      <a:cubicBezTo>
                        <a:pt x="658" y="1731"/>
                        <a:pt x="637" y="1738"/>
                        <a:pt x="623" y="1752"/>
                      </a:cubicBezTo>
                      <a:cubicBezTo>
                        <a:pt x="597" y="1768"/>
                        <a:pt x="570" y="1775"/>
                        <a:pt x="542" y="1775"/>
                      </a:cubicBezTo>
                      <a:cubicBezTo>
                        <a:pt x="471" y="1775"/>
                        <a:pt x="400" y="1728"/>
                        <a:pt x="354" y="1667"/>
                      </a:cubicBezTo>
                      <a:cubicBezTo>
                        <a:pt x="297" y="1575"/>
                        <a:pt x="269" y="1455"/>
                        <a:pt x="297" y="1313"/>
                      </a:cubicBezTo>
                      <a:lnTo>
                        <a:pt x="297" y="1278"/>
                      </a:lnTo>
                      <a:cubicBezTo>
                        <a:pt x="297" y="1193"/>
                        <a:pt x="325" y="1137"/>
                        <a:pt x="297" y="1045"/>
                      </a:cubicBezTo>
                      <a:cubicBezTo>
                        <a:pt x="269" y="1016"/>
                        <a:pt x="241" y="988"/>
                        <a:pt x="205" y="960"/>
                      </a:cubicBezTo>
                      <a:cubicBezTo>
                        <a:pt x="269" y="868"/>
                        <a:pt x="297" y="783"/>
                        <a:pt x="297" y="663"/>
                      </a:cubicBezTo>
                      <a:cubicBezTo>
                        <a:pt x="297" y="606"/>
                        <a:pt x="297" y="542"/>
                        <a:pt x="269" y="514"/>
                      </a:cubicBezTo>
                      <a:cubicBezTo>
                        <a:pt x="269" y="429"/>
                        <a:pt x="241" y="366"/>
                        <a:pt x="269" y="309"/>
                      </a:cubicBezTo>
                      <a:cubicBezTo>
                        <a:pt x="269" y="252"/>
                        <a:pt x="297" y="160"/>
                        <a:pt x="354" y="132"/>
                      </a:cubicBezTo>
                      <a:cubicBezTo>
                        <a:pt x="373" y="132"/>
                        <a:pt x="395" y="120"/>
                        <a:pt x="416" y="120"/>
                      </a:cubicBezTo>
                      <a:cubicBezTo>
                        <a:pt x="426" y="120"/>
                        <a:pt x="436" y="123"/>
                        <a:pt x="446" y="132"/>
                      </a:cubicBezTo>
                      <a:cubicBezTo>
                        <a:pt x="474" y="132"/>
                        <a:pt x="502" y="104"/>
                        <a:pt x="502" y="75"/>
                      </a:cubicBezTo>
                      <a:cubicBezTo>
                        <a:pt x="502" y="40"/>
                        <a:pt x="502" y="12"/>
                        <a:pt x="474" y="12"/>
                      </a:cubicBezTo>
                      <a:cubicBezTo>
                        <a:pt x="457" y="4"/>
                        <a:pt x="438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43"/>
                <p:cNvSpPr/>
                <p:nvPr/>
              </p:nvSpPr>
              <p:spPr>
                <a:xfrm>
                  <a:off x="3600474" y="2028278"/>
                  <a:ext cx="11978" cy="59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69" extrusionOk="0">
                      <a:moveTo>
                        <a:pt x="290" y="0"/>
                      </a:moveTo>
                      <a:cubicBezTo>
                        <a:pt x="262" y="0"/>
                        <a:pt x="234" y="35"/>
                        <a:pt x="234" y="64"/>
                      </a:cubicBezTo>
                      <a:cubicBezTo>
                        <a:pt x="0" y="594"/>
                        <a:pt x="0" y="1210"/>
                        <a:pt x="205" y="1740"/>
                      </a:cubicBezTo>
                      <a:cubicBezTo>
                        <a:pt x="234" y="1769"/>
                        <a:pt x="234" y="1769"/>
                        <a:pt x="262" y="1769"/>
                      </a:cubicBezTo>
                      <a:lnTo>
                        <a:pt x="290" y="1769"/>
                      </a:lnTo>
                      <a:cubicBezTo>
                        <a:pt x="319" y="1769"/>
                        <a:pt x="319" y="1712"/>
                        <a:pt x="319" y="1684"/>
                      </a:cubicBezTo>
                      <a:cubicBezTo>
                        <a:pt x="113" y="1182"/>
                        <a:pt x="113" y="594"/>
                        <a:pt x="319" y="92"/>
                      </a:cubicBezTo>
                      <a:cubicBezTo>
                        <a:pt x="354" y="64"/>
                        <a:pt x="319" y="35"/>
                        <a:pt x="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43"/>
                <p:cNvSpPr/>
                <p:nvPr/>
              </p:nvSpPr>
              <p:spPr>
                <a:xfrm>
                  <a:off x="3583454" y="2027296"/>
                  <a:ext cx="14887" cy="68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039" extrusionOk="0">
                      <a:moveTo>
                        <a:pt x="355" y="1"/>
                      </a:moveTo>
                      <a:cubicBezTo>
                        <a:pt x="326" y="1"/>
                        <a:pt x="291" y="1"/>
                        <a:pt x="291" y="29"/>
                      </a:cubicBezTo>
                      <a:cubicBezTo>
                        <a:pt x="1" y="652"/>
                        <a:pt x="29" y="1416"/>
                        <a:pt x="326" y="2010"/>
                      </a:cubicBezTo>
                      <a:cubicBezTo>
                        <a:pt x="355" y="2038"/>
                        <a:pt x="355" y="2038"/>
                        <a:pt x="383" y="2038"/>
                      </a:cubicBezTo>
                      <a:lnTo>
                        <a:pt x="411" y="2038"/>
                      </a:lnTo>
                      <a:cubicBezTo>
                        <a:pt x="440" y="2038"/>
                        <a:pt x="440" y="1975"/>
                        <a:pt x="440" y="1946"/>
                      </a:cubicBezTo>
                      <a:cubicBezTo>
                        <a:pt x="150" y="1387"/>
                        <a:pt x="114" y="680"/>
                        <a:pt x="383" y="93"/>
                      </a:cubicBezTo>
                      <a:cubicBezTo>
                        <a:pt x="411" y="64"/>
                        <a:pt x="383" y="29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6" name="Google Shape;1206;p43"/>
              <p:cNvGrpSpPr/>
              <p:nvPr/>
            </p:nvGrpSpPr>
            <p:grpSpPr>
              <a:xfrm>
                <a:off x="4013356" y="2847427"/>
                <a:ext cx="312169" cy="63373"/>
                <a:chOff x="4157006" y="2607377"/>
                <a:chExt cx="312169" cy="63373"/>
              </a:xfrm>
            </p:grpSpPr>
            <p:sp>
              <p:nvSpPr>
                <p:cNvPr id="1207" name="Google Shape;1207;p43"/>
                <p:cNvSpPr/>
                <p:nvPr/>
              </p:nvSpPr>
              <p:spPr>
                <a:xfrm>
                  <a:off x="4411214" y="2619017"/>
                  <a:ext cx="24903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176" extrusionOk="0">
                      <a:moveTo>
                        <a:pt x="665" y="1"/>
                      </a:moveTo>
                      <a:cubicBezTo>
                        <a:pt x="651" y="1"/>
                        <a:pt x="637" y="8"/>
                        <a:pt x="623" y="22"/>
                      </a:cubicBezTo>
                      <a:lnTo>
                        <a:pt x="28" y="673"/>
                      </a:lnTo>
                      <a:cubicBezTo>
                        <a:pt x="28" y="673"/>
                        <a:pt x="0" y="673"/>
                        <a:pt x="28" y="701"/>
                      </a:cubicBezTo>
                      <a:lnTo>
                        <a:pt x="28" y="758"/>
                      </a:lnTo>
                      <a:lnTo>
                        <a:pt x="651" y="1175"/>
                      </a:lnTo>
                      <a:lnTo>
                        <a:pt x="679" y="1175"/>
                      </a:lnTo>
                      <a:cubicBezTo>
                        <a:pt x="679" y="1175"/>
                        <a:pt x="708" y="1175"/>
                        <a:pt x="708" y="1147"/>
                      </a:cubicBezTo>
                      <a:cubicBezTo>
                        <a:pt x="736" y="1111"/>
                        <a:pt x="736" y="1083"/>
                        <a:pt x="708" y="1083"/>
                      </a:cubicBezTo>
                      <a:lnTo>
                        <a:pt x="177" y="701"/>
                      </a:lnTo>
                      <a:lnTo>
                        <a:pt x="708" y="114"/>
                      </a:lnTo>
                      <a:cubicBezTo>
                        <a:pt x="736" y="86"/>
                        <a:pt x="736" y="50"/>
                        <a:pt x="708" y="22"/>
                      </a:cubicBezTo>
                      <a:cubicBezTo>
                        <a:pt x="693" y="8"/>
                        <a:pt x="67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43"/>
                <p:cNvSpPr/>
                <p:nvPr/>
              </p:nvSpPr>
              <p:spPr>
                <a:xfrm>
                  <a:off x="4395176" y="2619017"/>
                  <a:ext cx="23955" cy="39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1176" extrusionOk="0">
                      <a:moveTo>
                        <a:pt x="651" y="1"/>
                      </a:moveTo>
                      <a:cubicBezTo>
                        <a:pt x="637" y="1"/>
                        <a:pt x="623" y="8"/>
                        <a:pt x="623" y="22"/>
                      </a:cubicBezTo>
                      <a:lnTo>
                        <a:pt x="0" y="673"/>
                      </a:lnTo>
                      <a:lnTo>
                        <a:pt x="0" y="701"/>
                      </a:lnTo>
                      <a:cubicBezTo>
                        <a:pt x="0" y="729"/>
                        <a:pt x="0" y="729"/>
                        <a:pt x="35" y="758"/>
                      </a:cubicBezTo>
                      <a:lnTo>
                        <a:pt x="623" y="1175"/>
                      </a:lnTo>
                      <a:lnTo>
                        <a:pt x="651" y="1175"/>
                      </a:lnTo>
                      <a:cubicBezTo>
                        <a:pt x="679" y="1175"/>
                        <a:pt x="679" y="1175"/>
                        <a:pt x="708" y="1147"/>
                      </a:cubicBezTo>
                      <a:cubicBezTo>
                        <a:pt x="708" y="1111"/>
                        <a:pt x="708" y="1083"/>
                        <a:pt x="679" y="1083"/>
                      </a:cubicBezTo>
                      <a:lnTo>
                        <a:pt x="149" y="701"/>
                      </a:lnTo>
                      <a:lnTo>
                        <a:pt x="708" y="114"/>
                      </a:lnTo>
                      <a:cubicBezTo>
                        <a:pt x="708" y="86"/>
                        <a:pt x="708" y="50"/>
                        <a:pt x="679" y="22"/>
                      </a:cubicBezTo>
                      <a:cubicBezTo>
                        <a:pt x="679" y="8"/>
                        <a:pt x="665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43"/>
                <p:cNvSpPr/>
                <p:nvPr/>
              </p:nvSpPr>
              <p:spPr>
                <a:xfrm>
                  <a:off x="4360460" y="2620708"/>
                  <a:ext cx="2588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097" extrusionOk="0">
                      <a:moveTo>
                        <a:pt x="382" y="120"/>
                      </a:moveTo>
                      <a:cubicBezTo>
                        <a:pt x="531" y="120"/>
                        <a:pt x="644" y="297"/>
                        <a:pt x="644" y="531"/>
                      </a:cubicBezTo>
                      <a:cubicBezTo>
                        <a:pt x="644" y="771"/>
                        <a:pt x="531" y="976"/>
                        <a:pt x="382" y="976"/>
                      </a:cubicBezTo>
                      <a:cubicBezTo>
                        <a:pt x="234" y="976"/>
                        <a:pt x="114" y="771"/>
                        <a:pt x="114" y="531"/>
                      </a:cubicBezTo>
                      <a:cubicBezTo>
                        <a:pt x="114" y="297"/>
                        <a:pt x="234" y="120"/>
                        <a:pt x="382" y="120"/>
                      </a:cubicBezTo>
                      <a:close/>
                      <a:moveTo>
                        <a:pt x="382" y="0"/>
                      </a:moveTo>
                      <a:cubicBezTo>
                        <a:pt x="177" y="0"/>
                        <a:pt x="0" y="241"/>
                        <a:pt x="0" y="531"/>
                      </a:cubicBezTo>
                      <a:cubicBezTo>
                        <a:pt x="0" y="856"/>
                        <a:pt x="177" y="1097"/>
                        <a:pt x="382" y="1097"/>
                      </a:cubicBezTo>
                      <a:cubicBezTo>
                        <a:pt x="587" y="1097"/>
                        <a:pt x="764" y="856"/>
                        <a:pt x="764" y="531"/>
                      </a:cubicBezTo>
                      <a:cubicBezTo>
                        <a:pt x="764" y="241"/>
                        <a:pt x="587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43"/>
                <p:cNvSpPr/>
                <p:nvPr/>
              </p:nvSpPr>
              <p:spPr>
                <a:xfrm>
                  <a:off x="4335320" y="2620708"/>
                  <a:ext cx="4094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097" extrusionOk="0">
                      <a:moveTo>
                        <a:pt x="64" y="0"/>
                      </a:moveTo>
                      <a:cubicBezTo>
                        <a:pt x="36" y="0"/>
                        <a:pt x="1" y="0"/>
                        <a:pt x="1" y="64"/>
                      </a:cubicBezTo>
                      <a:lnTo>
                        <a:pt x="1" y="1033"/>
                      </a:lnTo>
                      <a:cubicBezTo>
                        <a:pt x="1" y="1061"/>
                        <a:pt x="36" y="1097"/>
                        <a:pt x="64" y="1097"/>
                      </a:cubicBezTo>
                      <a:cubicBezTo>
                        <a:pt x="92" y="1097"/>
                        <a:pt x="121" y="1061"/>
                        <a:pt x="121" y="1033"/>
                      </a:cubicBezTo>
                      <a:lnTo>
                        <a:pt x="121" y="64"/>
                      </a:lnTo>
                      <a:cubicBezTo>
                        <a:pt x="121" y="0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43"/>
                <p:cNvSpPr/>
                <p:nvPr/>
              </p:nvSpPr>
              <p:spPr>
                <a:xfrm>
                  <a:off x="4302534" y="2623821"/>
                  <a:ext cx="19895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587" y="913"/>
                      </a:lnTo>
                      <a:lnTo>
                        <a:pt x="5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43"/>
                <p:cNvSpPr/>
                <p:nvPr/>
              </p:nvSpPr>
              <p:spPr>
                <a:xfrm>
                  <a:off x="4257532" y="2621893"/>
                  <a:ext cx="33057" cy="34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027" extrusionOk="0">
                      <a:moveTo>
                        <a:pt x="856" y="114"/>
                      </a:moveTo>
                      <a:lnTo>
                        <a:pt x="856" y="913"/>
                      </a:lnTo>
                      <a:lnTo>
                        <a:pt x="121" y="913"/>
                      </a:lnTo>
                      <a:lnTo>
                        <a:pt x="121" y="114"/>
                      </a:lnTo>
                      <a:close/>
                      <a:moveTo>
                        <a:pt x="64" y="1"/>
                      </a:moveTo>
                      <a:cubicBezTo>
                        <a:pt x="36" y="1"/>
                        <a:pt x="0" y="29"/>
                        <a:pt x="0" y="57"/>
                      </a:cubicBezTo>
                      <a:lnTo>
                        <a:pt x="0" y="970"/>
                      </a:lnTo>
                      <a:cubicBezTo>
                        <a:pt x="0" y="998"/>
                        <a:pt x="36" y="1026"/>
                        <a:pt x="64" y="1026"/>
                      </a:cubicBezTo>
                      <a:lnTo>
                        <a:pt x="920" y="1026"/>
                      </a:lnTo>
                      <a:cubicBezTo>
                        <a:pt x="948" y="1026"/>
                        <a:pt x="977" y="998"/>
                        <a:pt x="977" y="970"/>
                      </a:cubicBezTo>
                      <a:lnTo>
                        <a:pt x="977" y="57"/>
                      </a:lnTo>
                      <a:cubicBezTo>
                        <a:pt x="977" y="29"/>
                        <a:pt x="948" y="1"/>
                        <a:pt x="92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43"/>
                <p:cNvSpPr/>
                <p:nvPr/>
              </p:nvSpPr>
              <p:spPr>
                <a:xfrm>
                  <a:off x="4214696" y="2623821"/>
                  <a:ext cx="32076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13" extrusionOk="0">
                      <a:moveTo>
                        <a:pt x="0" y="0"/>
                      </a:moveTo>
                      <a:lnTo>
                        <a:pt x="0" y="913"/>
                      </a:lnTo>
                      <a:lnTo>
                        <a:pt x="948" y="913"/>
                      </a:lnTo>
                      <a:lnTo>
                        <a:pt x="9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43"/>
                <p:cNvSpPr/>
                <p:nvPr/>
              </p:nvSpPr>
              <p:spPr>
                <a:xfrm>
                  <a:off x="4178762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92" y="0"/>
                      </a:moveTo>
                      <a:cubicBezTo>
                        <a:pt x="350" y="0"/>
                        <a:pt x="310" y="20"/>
                        <a:pt x="270" y="40"/>
                      </a:cubicBezTo>
                      <a:cubicBezTo>
                        <a:pt x="178" y="104"/>
                        <a:pt x="149" y="189"/>
                        <a:pt x="121" y="281"/>
                      </a:cubicBezTo>
                      <a:cubicBezTo>
                        <a:pt x="121" y="366"/>
                        <a:pt x="121" y="458"/>
                        <a:pt x="149" y="514"/>
                      </a:cubicBezTo>
                      <a:cubicBezTo>
                        <a:pt x="149" y="571"/>
                        <a:pt x="178" y="635"/>
                        <a:pt x="178" y="663"/>
                      </a:cubicBezTo>
                      <a:cubicBezTo>
                        <a:pt x="178" y="748"/>
                        <a:pt x="149" y="868"/>
                        <a:pt x="65" y="896"/>
                      </a:cubicBezTo>
                      <a:lnTo>
                        <a:pt x="29" y="896"/>
                      </a:lnTo>
                      <a:cubicBezTo>
                        <a:pt x="1" y="925"/>
                        <a:pt x="1" y="960"/>
                        <a:pt x="1" y="988"/>
                      </a:cubicBezTo>
                      <a:cubicBezTo>
                        <a:pt x="1" y="1017"/>
                        <a:pt x="29" y="1017"/>
                        <a:pt x="65" y="1017"/>
                      </a:cubicBezTo>
                      <a:lnTo>
                        <a:pt x="121" y="1017"/>
                      </a:lnTo>
                      <a:lnTo>
                        <a:pt x="178" y="1073"/>
                      </a:lnTo>
                      <a:lnTo>
                        <a:pt x="178" y="1250"/>
                      </a:lnTo>
                      <a:lnTo>
                        <a:pt x="149" y="1278"/>
                      </a:lnTo>
                      <a:cubicBezTo>
                        <a:pt x="149" y="1455"/>
                        <a:pt x="178" y="1604"/>
                        <a:pt x="241" y="1696"/>
                      </a:cubicBezTo>
                      <a:cubicBezTo>
                        <a:pt x="298" y="1809"/>
                        <a:pt x="418" y="1873"/>
                        <a:pt x="531" y="1873"/>
                      </a:cubicBezTo>
                      <a:cubicBezTo>
                        <a:pt x="595" y="1873"/>
                        <a:pt x="623" y="1844"/>
                        <a:pt x="680" y="1809"/>
                      </a:cubicBezTo>
                      <a:cubicBezTo>
                        <a:pt x="708" y="1809"/>
                        <a:pt x="708" y="1752"/>
                        <a:pt x="708" y="1752"/>
                      </a:cubicBezTo>
                      <a:cubicBezTo>
                        <a:pt x="688" y="1732"/>
                        <a:pt x="668" y="1712"/>
                        <a:pt x="648" y="1712"/>
                      </a:cubicBezTo>
                      <a:cubicBezTo>
                        <a:pt x="640" y="1712"/>
                        <a:pt x="632" y="1716"/>
                        <a:pt x="623" y="1724"/>
                      </a:cubicBezTo>
                      <a:cubicBezTo>
                        <a:pt x="598" y="1740"/>
                        <a:pt x="568" y="1747"/>
                        <a:pt x="537" y="1747"/>
                      </a:cubicBezTo>
                      <a:cubicBezTo>
                        <a:pt x="456" y="1747"/>
                        <a:pt x="367" y="1699"/>
                        <a:pt x="326" y="1632"/>
                      </a:cubicBezTo>
                      <a:cubicBezTo>
                        <a:pt x="270" y="1547"/>
                        <a:pt x="270" y="1427"/>
                        <a:pt x="270" y="1278"/>
                      </a:cubicBezTo>
                      <a:lnTo>
                        <a:pt x="298" y="1250"/>
                      </a:lnTo>
                      <a:cubicBezTo>
                        <a:pt x="298" y="1194"/>
                        <a:pt x="298" y="1102"/>
                        <a:pt x="270" y="1045"/>
                      </a:cubicBezTo>
                      <a:cubicBezTo>
                        <a:pt x="270" y="1017"/>
                        <a:pt x="241" y="960"/>
                        <a:pt x="206" y="925"/>
                      </a:cubicBezTo>
                      <a:cubicBezTo>
                        <a:pt x="270" y="868"/>
                        <a:pt x="298" y="748"/>
                        <a:pt x="298" y="663"/>
                      </a:cubicBezTo>
                      <a:cubicBezTo>
                        <a:pt x="298" y="606"/>
                        <a:pt x="270" y="543"/>
                        <a:pt x="270" y="514"/>
                      </a:cubicBezTo>
                      <a:cubicBezTo>
                        <a:pt x="241" y="430"/>
                        <a:pt x="241" y="366"/>
                        <a:pt x="241" y="309"/>
                      </a:cubicBezTo>
                      <a:cubicBezTo>
                        <a:pt x="241" y="253"/>
                        <a:pt x="298" y="161"/>
                        <a:pt x="326" y="132"/>
                      </a:cubicBezTo>
                      <a:lnTo>
                        <a:pt x="418" y="132"/>
                      </a:lnTo>
                      <a:cubicBezTo>
                        <a:pt x="447" y="132"/>
                        <a:pt x="475" y="132"/>
                        <a:pt x="475" y="104"/>
                      </a:cubicBezTo>
                      <a:cubicBezTo>
                        <a:pt x="503" y="40"/>
                        <a:pt x="475" y="12"/>
                        <a:pt x="447" y="12"/>
                      </a:cubicBezTo>
                      <a:cubicBezTo>
                        <a:pt x="428" y="4"/>
                        <a:pt x="410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43"/>
                <p:cNvSpPr/>
                <p:nvPr/>
              </p:nvSpPr>
              <p:spPr>
                <a:xfrm>
                  <a:off x="4157006" y="2609915"/>
                  <a:ext cx="10793" cy="5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735" extrusionOk="0">
                      <a:moveTo>
                        <a:pt x="290" y="1"/>
                      </a:moveTo>
                      <a:cubicBezTo>
                        <a:pt x="262" y="1"/>
                        <a:pt x="234" y="1"/>
                        <a:pt x="205" y="29"/>
                      </a:cubicBezTo>
                      <a:cubicBezTo>
                        <a:pt x="0" y="560"/>
                        <a:pt x="0" y="1175"/>
                        <a:pt x="205" y="1706"/>
                      </a:cubicBezTo>
                      <a:cubicBezTo>
                        <a:pt x="205" y="1706"/>
                        <a:pt x="234" y="1734"/>
                        <a:pt x="262" y="1734"/>
                      </a:cubicBezTo>
                      <a:lnTo>
                        <a:pt x="290" y="1734"/>
                      </a:lnTo>
                      <a:cubicBezTo>
                        <a:pt x="318" y="1706"/>
                        <a:pt x="318" y="1677"/>
                        <a:pt x="318" y="1649"/>
                      </a:cubicBezTo>
                      <a:cubicBezTo>
                        <a:pt x="113" y="1147"/>
                        <a:pt x="113" y="588"/>
                        <a:pt x="318" y="86"/>
                      </a:cubicBezTo>
                      <a:cubicBezTo>
                        <a:pt x="318" y="57"/>
                        <a:pt x="318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43"/>
                <p:cNvSpPr/>
                <p:nvPr/>
              </p:nvSpPr>
              <p:spPr>
                <a:xfrm>
                  <a:off x="4445185" y="2607377"/>
                  <a:ext cx="23989" cy="63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9" h="1873" extrusionOk="0">
                      <a:moveTo>
                        <a:pt x="317" y="0"/>
                      </a:moveTo>
                      <a:cubicBezTo>
                        <a:pt x="299" y="0"/>
                        <a:pt x="281" y="4"/>
                        <a:pt x="262" y="12"/>
                      </a:cubicBezTo>
                      <a:cubicBezTo>
                        <a:pt x="234" y="12"/>
                        <a:pt x="206" y="40"/>
                        <a:pt x="234" y="104"/>
                      </a:cubicBezTo>
                      <a:cubicBezTo>
                        <a:pt x="234" y="132"/>
                        <a:pt x="262" y="132"/>
                        <a:pt x="291" y="132"/>
                      </a:cubicBezTo>
                      <a:lnTo>
                        <a:pt x="383" y="132"/>
                      </a:lnTo>
                      <a:cubicBezTo>
                        <a:pt x="411" y="161"/>
                        <a:pt x="468" y="253"/>
                        <a:pt x="468" y="309"/>
                      </a:cubicBezTo>
                      <a:cubicBezTo>
                        <a:pt x="468" y="366"/>
                        <a:pt x="468" y="430"/>
                        <a:pt x="439" y="514"/>
                      </a:cubicBezTo>
                      <a:cubicBezTo>
                        <a:pt x="439" y="543"/>
                        <a:pt x="439" y="606"/>
                        <a:pt x="411" y="663"/>
                      </a:cubicBezTo>
                      <a:cubicBezTo>
                        <a:pt x="411" y="748"/>
                        <a:pt x="439" y="868"/>
                        <a:pt x="503" y="925"/>
                      </a:cubicBezTo>
                      <a:cubicBezTo>
                        <a:pt x="468" y="960"/>
                        <a:pt x="439" y="1017"/>
                        <a:pt x="439" y="1045"/>
                      </a:cubicBezTo>
                      <a:cubicBezTo>
                        <a:pt x="411" y="1102"/>
                        <a:pt x="411" y="1194"/>
                        <a:pt x="439" y="1250"/>
                      </a:cubicBezTo>
                      <a:lnTo>
                        <a:pt x="439" y="1278"/>
                      </a:lnTo>
                      <a:cubicBezTo>
                        <a:pt x="439" y="1427"/>
                        <a:pt x="439" y="1547"/>
                        <a:pt x="383" y="1632"/>
                      </a:cubicBezTo>
                      <a:cubicBezTo>
                        <a:pt x="342" y="1699"/>
                        <a:pt x="253" y="1747"/>
                        <a:pt x="172" y="1747"/>
                      </a:cubicBezTo>
                      <a:cubicBezTo>
                        <a:pt x="141" y="1747"/>
                        <a:pt x="111" y="1740"/>
                        <a:pt x="86" y="1724"/>
                      </a:cubicBezTo>
                      <a:cubicBezTo>
                        <a:pt x="77" y="1716"/>
                        <a:pt x="69" y="1712"/>
                        <a:pt x="61" y="1712"/>
                      </a:cubicBezTo>
                      <a:cubicBezTo>
                        <a:pt x="43" y="1712"/>
                        <a:pt x="29" y="1732"/>
                        <a:pt x="29" y="1752"/>
                      </a:cubicBezTo>
                      <a:cubicBezTo>
                        <a:pt x="1" y="1752"/>
                        <a:pt x="1" y="1809"/>
                        <a:pt x="29" y="1809"/>
                      </a:cubicBezTo>
                      <a:cubicBezTo>
                        <a:pt x="86" y="1844"/>
                        <a:pt x="114" y="1873"/>
                        <a:pt x="178" y="1873"/>
                      </a:cubicBezTo>
                      <a:cubicBezTo>
                        <a:pt x="291" y="1873"/>
                        <a:pt x="411" y="1809"/>
                        <a:pt x="468" y="1696"/>
                      </a:cubicBezTo>
                      <a:cubicBezTo>
                        <a:pt x="560" y="1604"/>
                        <a:pt x="560" y="1455"/>
                        <a:pt x="560" y="1278"/>
                      </a:cubicBezTo>
                      <a:lnTo>
                        <a:pt x="560" y="1250"/>
                      </a:lnTo>
                      <a:cubicBezTo>
                        <a:pt x="531" y="1194"/>
                        <a:pt x="531" y="1137"/>
                        <a:pt x="560" y="1073"/>
                      </a:cubicBezTo>
                      <a:cubicBezTo>
                        <a:pt x="560" y="1045"/>
                        <a:pt x="588" y="1045"/>
                        <a:pt x="588" y="1017"/>
                      </a:cubicBezTo>
                      <a:lnTo>
                        <a:pt x="644" y="1017"/>
                      </a:lnTo>
                      <a:cubicBezTo>
                        <a:pt x="680" y="1017"/>
                        <a:pt x="708" y="1017"/>
                        <a:pt x="708" y="988"/>
                      </a:cubicBezTo>
                      <a:cubicBezTo>
                        <a:pt x="708" y="960"/>
                        <a:pt x="708" y="925"/>
                        <a:pt x="680" y="896"/>
                      </a:cubicBezTo>
                      <a:lnTo>
                        <a:pt x="644" y="896"/>
                      </a:lnTo>
                      <a:cubicBezTo>
                        <a:pt x="588" y="868"/>
                        <a:pt x="531" y="748"/>
                        <a:pt x="531" y="663"/>
                      </a:cubicBezTo>
                      <a:cubicBezTo>
                        <a:pt x="560" y="635"/>
                        <a:pt x="560" y="571"/>
                        <a:pt x="560" y="514"/>
                      </a:cubicBezTo>
                      <a:cubicBezTo>
                        <a:pt x="588" y="458"/>
                        <a:pt x="588" y="366"/>
                        <a:pt x="588" y="281"/>
                      </a:cubicBezTo>
                      <a:cubicBezTo>
                        <a:pt x="588" y="189"/>
                        <a:pt x="531" y="104"/>
                        <a:pt x="439" y="40"/>
                      </a:cubicBezTo>
                      <a:cubicBezTo>
                        <a:pt x="399" y="20"/>
                        <a:pt x="359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7" name="Google Shape;1217;p43"/>
              <p:cNvGrpSpPr/>
              <p:nvPr/>
            </p:nvGrpSpPr>
            <p:grpSpPr>
              <a:xfrm>
                <a:off x="3007131" y="2353586"/>
                <a:ext cx="269330" cy="224564"/>
                <a:chOff x="2715768" y="1997386"/>
                <a:chExt cx="269330" cy="224564"/>
              </a:xfrm>
            </p:grpSpPr>
            <p:sp>
              <p:nvSpPr>
                <p:cNvPr id="1218" name="Google Shape;1218;p43"/>
                <p:cNvSpPr/>
                <p:nvPr/>
              </p:nvSpPr>
              <p:spPr>
                <a:xfrm>
                  <a:off x="2868233" y="1997386"/>
                  <a:ext cx="116866" cy="11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453" extrusionOk="0">
                      <a:moveTo>
                        <a:pt x="1729" y="947"/>
                      </a:moveTo>
                      <a:cubicBezTo>
                        <a:pt x="1938" y="947"/>
                        <a:pt x="2145" y="1036"/>
                        <a:pt x="2300" y="1210"/>
                      </a:cubicBezTo>
                      <a:cubicBezTo>
                        <a:pt x="2597" y="1536"/>
                        <a:pt x="2597" y="2038"/>
                        <a:pt x="2272" y="2328"/>
                      </a:cubicBezTo>
                      <a:cubicBezTo>
                        <a:pt x="2120" y="2466"/>
                        <a:pt x="1930" y="2534"/>
                        <a:pt x="1741" y="2534"/>
                      </a:cubicBezTo>
                      <a:cubicBezTo>
                        <a:pt x="1524" y="2534"/>
                        <a:pt x="1309" y="2445"/>
                        <a:pt x="1154" y="2271"/>
                      </a:cubicBezTo>
                      <a:cubicBezTo>
                        <a:pt x="857" y="1946"/>
                        <a:pt x="885" y="1444"/>
                        <a:pt x="1211" y="1154"/>
                      </a:cubicBezTo>
                      <a:cubicBezTo>
                        <a:pt x="1362" y="1015"/>
                        <a:pt x="1546" y="947"/>
                        <a:pt x="1729" y="947"/>
                      </a:cubicBezTo>
                      <a:close/>
                      <a:moveTo>
                        <a:pt x="1621" y="1"/>
                      </a:moveTo>
                      <a:cubicBezTo>
                        <a:pt x="1656" y="1"/>
                        <a:pt x="1656" y="29"/>
                        <a:pt x="1656" y="29"/>
                      </a:cubicBezTo>
                      <a:cubicBezTo>
                        <a:pt x="1684" y="177"/>
                        <a:pt x="1593" y="354"/>
                        <a:pt x="1444" y="383"/>
                      </a:cubicBezTo>
                      <a:cubicBezTo>
                        <a:pt x="1423" y="387"/>
                        <a:pt x="1402" y="389"/>
                        <a:pt x="1382" y="389"/>
                      </a:cubicBezTo>
                      <a:cubicBezTo>
                        <a:pt x="1235" y="389"/>
                        <a:pt x="1121" y="280"/>
                        <a:pt x="1090" y="149"/>
                      </a:cubicBezTo>
                      <a:lnTo>
                        <a:pt x="1090" y="121"/>
                      </a:lnTo>
                      <a:cubicBezTo>
                        <a:pt x="977" y="149"/>
                        <a:pt x="885" y="206"/>
                        <a:pt x="800" y="269"/>
                      </a:cubicBezTo>
                      <a:cubicBezTo>
                        <a:pt x="800" y="269"/>
                        <a:pt x="800" y="298"/>
                        <a:pt x="828" y="298"/>
                      </a:cubicBezTo>
                      <a:cubicBezTo>
                        <a:pt x="913" y="418"/>
                        <a:pt x="913" y="595"/>
                        <a:pt x="800" y="708"/>
                      </a:cubicBezTo>
                      <a:cubicBezTo>
                        <a:pt x="744" y="751"/>
                        <a:pt x="676" y="774"/>
                        <a:pt x="610" y="774"/>
                      </a:cubicBezTo>
                      <a:cubicBezTo>
                        <a:pt x="535" y="774"/>
                        <a:pt x="463" y="744"/>
                        <a:pt x="418" y="680"/>
                      </a:cubicBezTo>
                      <a:cubicBezTo>
                        <a:pt x="383" y="680"/>
                        <a:pt x="383" y="651"/>
                        <a:pt x="383" y="651"/>
                      </a:cubicBezTo>
                      <a:cubicBezTo>
                        <a:pt x="326" y="736"/>
                        <a:pt x="270" y="828"/>
                        <a:pt x="206" y="913"/>
                      </a:cubicBezTo>
                      <a:cubicBezTo>
                        <a:pt x="206" y="913"/>
                        <a:pt x="241" y="913"/>
                        <a:pt x="241" y="948"/>
                      </a:cubicBezTo>
                      <a:cubicBezTo>
                        <a:pt x="383" y="977"/>
                        <a:pt x="475" y="1154"/>
                        <a:pt x="418" y="1302"/>
                      </a:cubicBezTo>
                      <a:cubicBezTo>
                        <a:pt x="390" y="1415"/>
                        <a:pt x="272" y="1496"/>
                        <a:pt x="154" y="1496"/>
                      </a:cubicBezTo>
                      <a:cubicBezTo>
                        <a:pt x="124" y="1496"/>
                        <a:pt x="93" y="1491"/>
                        <a:pt x="64" y="1479"/>
                      </a:cubicBezTo>
                      <a:lnTo>
                        <a:pt x="29" y="1479"/>
                      </a:lnTo>
                      <a:cubicBezTo>
                        <a:pt x="29" y="1564"/>
                        <a:pt x="1" y="1684"/>
                        <a:pt x="29" y="1797"/>
                      </a:cubicBezTo>
                      <a:lnTo>
                        <a:pt x="64" y="1797"/>
                      </a:lnTo>
                      <a:cubicBezTo>
                        <a:pt x="89" y="1788"/>
                        <a:pt x="113" y="1783"/>
                        <a:pt x="138" y="1783"/>
                      </a:cubicBezTo>
                      <a:cubicBezTo>
                        <a:pt x="254" y="1783"/>
                        <a:pt x="359" y="1887"/>
                        <a:pt x="383" y="2010"/>
                      </a:cubicBezTo>
                      <a:cubicBezTo>
                        <a:pt x="418" y="2151"/>
                        <a:pt x="326" y="2300"/>
                        <a:pt x="178" y="2328"/>
                      </a:cubicBezTo>
                      <a:lnTo>
                        <a:pt x="149" y="2363"/>
                      </a:lnTo>
                      <a:cubicBezTo>
                        <a:pt x="178" y="2448"/>
                        <a:pt x="241" y="2569"/>
                        <a:pt x="298" y="2653"/>
                      </a:cubicBezTo>
                      <a:cubicBezTo>
                        <a:pt x="298" y="2653"/>
                        <a:pt x="298" y="2625"/>
                        <a:pt x="326" y="2625"/>
                      </a:cubicBezTo>
                      <a:cubicBezTo>
                        <a:pt x="378" y="2573"/>
                        <a:pt x="441" y="2550"/>
                        <a:pt x="502" y="2550"/>
                      </a:cubicBezTo>
                      <a:cubicBezTo>
                        <a:pt x="582" y="2550"/>
                        <a:pt x="660" y="2589"/>
                        <a:pt x="708" y="2653"/>
                      </a:cubicBezTo>
                      <a:cubicBezTo>
                        <a:pt x="828" y="2774"/>
                        <a:pt x="828" y="2951"/>
                        <a:pt x="708" y="3035"/>
                      </a:cubicBezTo>
                      <a:lnTo>
                        <a:pt x="680" y="3071"/>
                      </a:lnTo>
                      <a:cubicBezTo>
                        <a:pt x="772" y="3156"/>
                        <a:pt x="857" y="3212"/>
                        <a:pt x="949" y="3276"/>
                      </a:cubicBezTo>
                      <a:cubicBezTo>
                        <a:pt x="949" y="3248"/>
                        <a:pt x="949" y="3248"/>
                        <a:pt x="977" y="3212"/>
                      </a:cubicBezTo>
                      <a:cubicBezTo>
                        <a:pt x="1000" y="3100"/>
                        <a:pt x="1116" y="3018"/>
                        <a:pt x="1238" y="3018"/>
                      </a:cubicBezTo>
                      <a:cubicBezTo>
                        <a:pt x="1269" y="3018"/>
                        <a:pt x="1300" y="3024"/>
                        <a:pt x="1331" y="3035"/>
                      </a:cubicBezTo>
                      <a:cubicBezTo>
                        <a:pt x="1479" y="3099"/>
                        <a:pt x="1536" y="3248"/>
                        <a:pt x="1508" y="3389"/>
                      </a:cubicBezTo>
                      <a:cubicBezTo>
                        <a:pt x="1508" y="3425"/>
                        <a:pt x="1508" y="3425"/>
                        <a:pt x="1479" y="3453"/>
                      </a:cubicBezTo>
                      <a:lnTo>
                        <a:pt x="1833" y="3453"/>
                      </a:lnTo>
                      <a:cubicBezTo>
                        <a:pt x="1833" y="3453"/>
                        <a:pt x="1833" y="3425"/>
                        <a:pt x="1798" y="3425"/>
                      </a:cubicBezTo>
                      <a:cubicBezTo>
                        <a:pt x="1769" y="3276"/>
                        <a:pt x="1890" y="3127"/>
                        <a:pt x="2038" y="3071"/>
                      </a:cubicBezTo>
                      <a:cubicBezTo>
                        <a:pt x="2056" y="3067"/>
                        <a:pt x="2074" y="3065"/>
                        <a:pt x="2091" y="3065"/>
                      </a:cubicBezTo>
                      <a:cubicBezTo>
                        <a:pt x="2219" y="3065"/>
                        <a:pt x="2332" y="3173"/>
                        <a:pt x="2364" y="3304"/>
                      </a:cubicBezTo>
                      <a:lnTo>
                        <a:pt x="2364" y="3333"/>
                      </a:lnTo>
                      <a:cubicBezTo>
                        <a:pt x="2477" y="3304"/>
                        <a:pt x="2569" y="3248"/>
                        <a:pt x="2682" y="3184"/>
                      </a:cubicBezTo>
                      <a:cubicBezTo>
                        <a:pt x="2654" y="3184"/>
                        <a:pt x="2654" y="3184"/>
                        <a:pt x="2654" y="3156"/>
                      </a:cubicBezTo>
                      <a:cubicBezTo>
                        <a:pt x="2540" y="3035"/>
                        <a:pt x="2540" y="2859"/>
                        <a:pt x="2654" y="2774"/>
                      </a:cubicBezTo>
                      <a:cubicBezTo>
                        <a:pt x="2714" y="2714"/>
                        <a:pt x="2788" y="2683"/>
                        <a:pt x="2862" y="2683"/>
                      </a:cubicBezTo>
                      <a:cubicBezTo>
                        <a:pt x="2937" y="2683"/>
                        <a:pt x="3011" y="2714"/>
                        <a:pt x="3071" y="2774"/>
                      </a:cubicBezTo>
                      <a:cubicBezTo>
                        <a:pt x="3071" y="2802"/>
                        <a:pt x="3071" y="2802"/>
                        <a:pt x="3099" y="2830"/>
                      </a:cubicBezTo>
                      <a:cubicBezTo>
                        <a:pt x="3156" y="2717"/>
                        <a:pt x="3213" y="2625"/>
                        <a:pt x="3276" y="2540"/>
                      </a:cubicBezTo>
                      <a:cubicBezTo>
                        <a:pt x="3248" y="2540"/>
                        <a:pt x="3248" y="2540"/>
                        <a:pt x="3213" y="2505"/>
                      </a:cubicBezTo>
                      <a:cubicBezTo>
                        <a:pt x="3071" y="2477"/>
                        <a:pt x="2979" y="2300"/>
                        <a:pt x="3036" y="2151"/>
                      </a:cubicBezTo>
                      <a:cubicBezTo>
                        <a:pt x="3086" y="2039"/>
                        <a:pt x="3191" y="1957"/>
                        <a:pt x="3303" y="1957"/>
                      </a:cubicBezTo>
                      <a:cubicBezTo>
                        <a:pt x="3331" y="1957"/>
                        <a:pt x="3360" y="1963"/>
                        <a:pt x="3389" y="1974"/>
                      </a:cubicBezTo>
                      <a:cubicBezTo>
                        <a:pt x="3425" y="1974"/>
                        <a:pt x="3425" y="1974"/>
                        <a:pt x="3453" y="2010"/>
                      </a:cubicBezTo>
                      <a:lnTo>
                        <a:pt x="3453" y="1656"/>
                      </a:lnTo>
                      <a:cubicBezTo>
                        <a:pt x="3453" y="1656"/>
                        <a:pt x="3425" y="1656"/>
                        <a:pt x="3425" y="1684"/>
                      </a:cubicBezTo>
                      <a:cubicBezTo>
                        <a:pt x="3407" y="1687"/>
                        <a:pt x="3390" y="1688"/>
                        <a:pt x="3373" y="1688"/>
                      </a:cubicBezTo>
                      <a:cubicBezTo>
                        <a:pt x="3220" y="1688"/>
                        <a:pt x="3097" y="1578"/>
                        <a:pt x="3071" y="1444"/>
                      </a:cubicBezTo>
                      <a:cubicBezTo>
                        <a:pt x="3036" y="1302"/>
                        <a:pt x="3128" y="1154"/>
                        <a:pt x="3276" y="1125"/>
                      </a:cubicBezTo>
                      <a:cubicBezTo>
                        <a:pt x="3305" y="1090"/>
                        <a:pt x="3305" y="1090"/>
                        <a:pt x="3333" y="1090"/>
                      </a:cubicBezTo>
                      <a:cubicBezTo>
                        <a:pt x="3276" y="1005"/>
                        <a:pt x="3248" y="885"/>
                        <a:pt x="3156" y="800"/>
                      </a:cubicBezTo>
                      <a:lnTo>
                        <a:pt x="3156" y="828"/>
                      </a:lnTo>
                      <a:cubicBezTo>
                        <a:pt x="3104" y="880"/>
                        <a:pt x="3041" y="903"/>
                        <a:pt x="2978" y="903"/>
                      </a:cubicBezTo>
                      <a:cubicBezTo>
                        <a:pt x="2894" y="903"/>
                        <a:pt x="2810" y="864"/>
                        <a:pt x="2746" y="800"/>
                      </a:cubicBezTo>
                      <a:cubicBezTo>
                        <a:pt x="2625" y="680"/>
                        <a:pt x="2654" y="503"/>
                        <a:pt x="2774" y="418"/>
                      </a:cubicBezTo>
                      <a:cubicBezTo>
                        <a:pt x="2774" y="383"/>
                        <a:pt x="2774" y="383"/>
                        <a:pt x="2802" y="383"/>
                      </a:cubicBezTo>
                      <a:cubicBezTo>
                        <a:pt x="2717" y="326"/>
                        <a:pt x="2597" y="241"/>
                        <a:pt x="2505" y="206"/>
                      </a:cubicBezTo>
                      <a:lnTo>
                        <a:pt x="2505" y="241"/>
                      </a:lnTo>
                      <a:cubicBezTo>
                        <a:pt x="2460" y="354"/>
                        <a:pt x="2357" y="435"/>
                        <a:pt x="2242" y="435"/>
                      </a:cubicBezTo>
                      <a:cubicBezTo>
                        <a:pt x="2212" y="435"/>
                        <a:pt x="2182" y="429"/>
                        <a:pt x="2151" y="418"/>
                      </a:cubicBezTo>
                      <a:cubicBezTo>
                        <a:pt x="2010" y="354"/>
                        <a:pt x="1918" y="206"/>
                        <a:pt x="1946" y="64"/>
                      </a:cubicBezTo>
                      <a:cubicBezTo>
                        <a:pt x="1946" y="29"/>
                        <a:pt x="1975" y="29"/>
                        <a:pt x="1975" y="29"/>
                      </a:cubicBezTo>
                      <a:cubicBezTo>
                        <a:pt x="1861" y="1"/>
                        <a:pt x="1741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43"/>
                <p:cNvSpPr/>
                <p:nvPr/>
              </p:nvSpPr>
              <p:spPr>
                <a:xfrm>
                  <a:off x="2888365" y="2020360"/>
                  <a:ext cx="77821" cy="7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0" h="2095" extrusionOk="0">
                      <a:moveTo>
                        <a:pt x="1118" y="57"/>
                      </a:moveTo>
                      <a:cubicBezTo>
                        <a:pt x="1415" y="57"/>
                        <a:pt x="1677" y="178"/>
                        <a:pt x="1854" y="383"/>
                      </a:cubicBezTo>
                      <a:cubicBezTo>
                        <a:pt x="2236" y="800"/>
                        <a:pt x="2207" y="1416"/>
                        <a:pt x="1797" y="1798"/>
                      </a:cubicBezTo>
                      <a:cubicBezTo>
                        <a:pt x="1620" y="1946"/>
                        <a:pt x="1380" y="2038"/>
                        <a:pt x="1146" y="2038"/>
                      </a:cubicBezTo>
                      <a:cubicBezTo>
                        <a:pt x="884" y="2038"/>
                        <a:pt x="616" y="1918"/>
                        <a:pt x="410" y="1713"/>
                      </a:cubicBezTo>
                      <a:cubicBezTo>
                        <a:pt x="57" y="1295"/>
                        <a:pt x="85" y="680"/>
                        <a:pt x="467" y="326"/>
                      </a:cubicBezTo>
                      <a:cubicBezTo>
                        <a:pt x="644" y="149"/>
                        <a:pt x="884" y="57"/>
                        <a:pt x="1118" y="57"/>
                      </a:cubicBezTo>
                      <a:close/>
                      <a:moveTo>
                        <a:pt x="1118" y="1"/>
                      </a:moveTo>
                      <a:cubicBezTo>
                        <a:pt x="884" y="1"/>
                        <a:pt x="616" y="93"/>
                        <a:pt x="439" y="269"/>
                      </a:cubicBezTo>
                      <a:cubicBezTo>
                        <a:pt x="0" y="652"/>
                        <a:pt x="0" y="1331"/>
                        <a:pt x="382" y="1741"/>
                      </a:cubicBezTo>
                      <a:cubicBezTo>
                        <a:pt x="587" y="1974"/>
                        <a:pt x="849" y="2095"/>
                        <a:pt x="1146" y="2095"/>
                      </a:cubicBezTo>
                      <a:cubicBezTo>
                        <a:pt x="1415" y="2095"/>
                        <a:pt x="1648" y="2003"/>
                        <a:pt x="1854" y="1826"/>
                      </a:cubicBezTo>
                      <a:cubicBezTo>
                        <a:pt x="2264" y="1444"/>
                        <a:pt x="2299" y="800"/>
                        <a:pt x="1910" y="354"/>
                      </a:cubicBezTo>
                      <a:cubicBezTo>
                        <a:pt x="1705" y="149"/>
                        <a:pt x="1415" y="1"/>
                        <a:pt x="1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43"/>
                <p:cNvSpPr/>
                <p:nvPr/>
              </p:nvSpPr>
              <p:spPr>
                <a:xfrm>
                  <a:off x="2715768" y="2042387"/>
                  <a:ext cx="179562" cy="179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5307" extrusionOk="0">
                      <a:moveTo>
                        <a:pt x="2625" y="861"/>
                      </a:moveTo>
                      <a:cubicBezTo>
                        <a:pt x="3132" y="861"/>
                        <a:pt x="3636" y="1078"/>
                        <a:pt x="3976" y="1500"/>
                      </a:cubicBezTo>
                      <a:cubicBezTo>
                        <a:pt x="4627" y="2271"/>
                        <a:pt x="4535" y="3389"/>
                        <a:pt x="3799" y="4040"/>
                      </a:cubicBezTo>
                      <a:cubicBezTo>
                        <a:pt x="3475" y="4312"/>
                        <a:pt x="3075" y="4447"/>
                        <a:pt x="2675" y="4447"/>
                      </a:cubicBezTo>
                      <a:cubicBezTo>
                        <a:pt x="2168" y="4447"/>
                        <a:pt x="1659" y="4230"/>
                        <a:pt x="1295" y="3799"/>
                      </a:cubicBezTo>
                      <a:cubicBezTo>
                        <a:pt x="644" y="3064"/>
                        <a:pt x="736" y="1918"/>
                        <a:pt x="1472" y="1295"/>
                      </a:cubicBezTo>
                      <a:cubicBezTo>
                        <a:pt x="1801" y="1004"/>
                        <a:pt x="2214" y="861"/>
                        <a:pt x="2625" y="861"/>
                      </a:cubicBezTo>
                      <a:close/>
                      <a:moveTo>
                        <a:pt x="2590" y="1"/>
                      </a:moveTo>
                      <a:lnTo>
                        <a:pt x="2590" y="29"/>
                      </a:lnTo>
                      <a:cubicBezTo>
                        <a:pt x="2653" y="262"/>
                        <a:pt x="2476" y="503"/>
                        <a:pt x="2236" y="559"/>
                      </a:cubicBezTo>
                      <a:cubicBezTo>
                        <a:pt x="2217" y="562"/>
                        <a:pt x="2198" y="563"/>
                        <a:pt x="2179" y="563"/>
                      </a:cubicBezTo>
                      <a:cubicBezTo>
                        <a:pt x="1966" y="563"/>
                        <a:pt x="1767" y="420"/>
                        <a:pt x="1741" y="206"/>
                      </a:cubicBezTo>
                      <a:lnTo>
                        <a:pt x="1741" y="149"/>
                      </a:lnTo>
                      <a:cubicBezTo>
                        <a:pt x="1564" y="206"/>
                        <a:pt x="1415" y="262"/>
                        <a:pt x="1267" y="354"/>
                      </a:cubicBezTo>
                      <a:cubicBezTo>
                        <a:pt x="1267" y="383"/>
                        <a:pt x="1295" y="383"/>
                        <a:pt x="1295" y="383"/>
                      </a:cubicBezTo>
                      <a:cubicBezTo>
                        <a:pt x="1472" y="588"/>
                        <a:pt x="1444" y="856"/>
                        <a:pt x="1267" y="998"/>
                      </a:cubicBezTo>
                      <a:cubicBezTo>
                        <a:pt x="1188" y="1077"/>
                        <a:pt x="1086" y="1115"/>
                        <a:pt x="983" y="1115"/>
                      </a:cubicBezTo>
                      <a:cubicBezTo>
                        <a:pt x="855" y="1115"/>
                        <a:pt x="727" y="1055"/>
                        <a:pt x="644" y="941"/>
                      </a:cubicBezTo>
                      <a:cubicBezTo>
                        <a:pt x="616" y="941"/>
                        <a:pt x="616" y="941"/>
                        <a:pt x="616" y="913"/>
                      </a:cubicBezTo>
                      <a:cubicBezTo>
                        <a:pt x="503" y="1062"/>
                        <a:pt x="411" y="1175"/>
                        <a:pt x="326" y="1323"/>
                      </a:cubicBezTo>
                      <a:cubicBezTo>
                        <a:pt x="354" y="1323"/>
                        <a:pt x="354" y="1352"/>
                        <a:pt x="382" y="1352"/>
                      </a:cubicBezTo>
                      <a:cubicBezTo>
                        <a:pt x="588" y="1444"/>
                        <a:pt x="708" y="1677"/>
                        <a:pt x="644" y="1918"/>
                      </a:cubicBezTo>
                      <a:cubicBezTo>
                        <a:pt x="579" y="2098"/>
                        <a:pt x="425" y="2210"/>
                        <a:pt x="248" y="2210"/>
                      </a:cubicBezTo>
                      <a:cubicBezTo>
                        <a:pt x="195" y="2210"/>
                        <a:pt x="140" y="2200"/>
                        <a:pt x="85" y="2179"/>
                      </a:cubicBezTo>
                      <a:cubicBezTo>
                        <a:pt x="57" y="2179"/>
                        <a:pt x="57" y="2151"/>
                        <a:pt x="29" y="2151"/>
                      </a:cubicBezTo>
                      <a:cubicBezTo>
                        <a:pt x="0" y="2328"/>
                        <a:pt x="0" y="2505"/>
                        <a:pt x="0" y="2653"/>
                      </a:cubicBezTo>
                      <a:lnTo>
                        <a:pt x="57" y="2653"/>
                      </a:lnTo>
                      <a:cubicBezTo>
                        <a:pt x="77" y="2651"/>
                        <a:pt x="96" y="2650"/>
                        <a:pt x="116" y="2650"/>
                      </a:cubicBezTo>
                      <a:cubicBezTo>
                        <a:pt x="325" y="2650"/>
                        <a:pt x="508" y="2787"/>
                        <a:pt x="559" y="3007"/>
                      </a:cubicBezTo>
                      <a:cubicBezTo>
                        <a:pt x="588" y="3241"/>
                        <a:pt x="439" y="3474"/>
                        <a:pt x="206" y="3509"/>
                      </a:cubicBezTo>
                      <a:lnTo>
                        <a:pt x="149" y="3509"/>
                      </a:lnTo>
                      <a:cubicBezTo>
                        <a:pt x="206" y="3686"/>
                        <a:pt x="290" y="3828"/>
                        <a:pt x="382" y="4005"/>
                      </a:cubicBezTo>
                      <a:cubicBezTo>
                        <a:pt x="382" y="3976"/>
                        <a:pt x="411" y="3976"/>
                        <a:pt x="411" y="3948"/>
                      </a:cubicBezTo>
                      <a:cubicBezTo>
                        <a:pt x="488" y="3883"/>
                        <a:pt x="587" y="3852"/>
                        <a:pt x="688" y="3852"/>
                      </a:cubicBezTo>
                      <a:cubicBezTo>
                        <a:pt x="818" y="3852"/>
                        <a:pt x="949" y="3905"/>
                        <a:pt x="1033" y="4005"/>
                      </a:cubicBezTo>
                      <a:cubicBezTo>
                        <a:pt x="1175" y="4181"/>
                        <a:pt x="1175" y="4479"/>
                        <a:pt x="970" y="4627"/>
                      </a:cubicBezTo>
                      <a:lnTo>
                        <a:pt x="941" y="4655"/>
                      </a:lnTo>
                      <a:cubicBezTo>
                        <a:pt x="1062" y="4776"/>
                        <a:pt x="1210" y="4889"/>
                        <a:pt x="1352" y="4981"/>
                      </a:cubicBezTo>
                      <a:cubicBezTo>
                        <a:pt x="1352" y="4953"/>
                        <a:pt x="1387" y="4924"/>
                        <a:pt x="1387" y="4889"/>
                      </a:cubicBezTo>
                      <a:cubicBezTo>
                        <a:pt x="1431" y="4731"/>
                        <a:pt x="1597" y="4627"/>
                        <a:pt x="1781" y="4627"/>
                      </a:cubicBezTo>
                      <a:cubicBezTo>
                        <a:pt x="1835" y="4627"/>
                        <a:pt x="1891" y="4636"/>
                        <a:pt x="1946" y="4655"/>
                      </a:cubicBezTo>
                      <a:cubicBezTo>
                        <a:pt x="2151" y="4712"/>
                        <a:pt x="2271" y="4981"/>
                        <a:pt x="2208" y="5214"/>
                      </a:cubicBezTo>
                      <a:cubicBezTo>
                        <a:pt x="2208" y="5214"/>
                        <a:pt x="2179" y="5243"/>
                        <a:pt x="2179" y="5278"/>
                      </a:cubicBezTo>
                      <a:cubicBezTo>
                        <a:pt x="2356" y="5306"/>
                        <a:pt x="2533" y="5306"/>
                        <a:pt x="2710" y="5306"/>
                      </a:cubicBezTo>
                      <a:cubicBezTo>
                        <a:pt x="2682" y="5306"/>
                        <a:pt x="2682" y="5278"/>
                        <a:pt x="2682" y="5243"/>
                      </a:cubicBezTo>
                      <a:cubicBezTo>
                        <a:pt x="2625" y="5009"/>
                        <a:pt x="2802" y="4776"/>
                        <a:pt x="3035" y="4747"/>
                      </a:cubicBezTo>
                      <a:cubicBezTo>
                        <a:pt x="3058" y="4744"/>
                        <a:pt x="3081" y="4742"/>
                        <a:pt x="3104" y="4742"/>
                      </a:cubicBezTo>
                      <a:cubicBezTo>
                        <a:pt x="3314" y="4742"/>
                        <a:pt x="3512" y="4884"/>
                        <a:pt x="3538" y="5101"/>
                      </a:cubicBezTo>
                      <a:lnTo>
                        <a:pt x="3538" y="5158"/>
                      </a:lnTo>
                      <a:cubicBezTo>
                        <a:pt x="3714" y="5129"/>
                        <a:pt x="3863" y="5037"/>
                        <a:pt x="4005" y="4953"/>
                      </a:cubicBezTo>
                      <a:cubicBezTo>
                        <a:pt x="4005" y="4924"/>
                        <a:pt x="3976" y="4924"/>
                        <a:pt x="3976" y="4889"/>
                      </a:cubicBezTo>
                      <a:cubicBezTo>
                        <a:pt x="3799" y="4712"/>
                        <a:pt x="3828" y="4450"/>
                        <a:pt x="4005" y="4273"/>
                      </a:cubicBezTo>
                      <a:cubicBezTo>
                        <a:pt x="4081" y="4209"/>
                        <a:pt x="4181" y="4178"/>
                        <a:pt x="4282" y="4178"/>
                      </a:cubicBezTo>
                      <a:cubicBezTo>
                        <a:pt x="4412" y="4178"/>
                        <a:pt x="4543" y="4230"/>
                        <a:pt x="4627" y="4330"/>
                      </a:cubicBezTo>
                      <a:cubicBezTo>
                        <a:pt x="4655" y="4358"/>
                        <a:pt x="4655" y="4358"/>
                        <a:pt x="4684" y="4394"/>
                      </a:cubicBezTo>
                      <a:cubicBezTo>
                        <a:pt x="4776" y="4273"/>
                        <a:pt x="4889" y="4125"/>
                        <a:pt x="4981" y="3948"/>
                      </a:cubicBezTo>
                      <a:lnTo>
                        <a:pt x="4889" y="3948"/>
                      </a:lnTo>
                      <a:cubicBezTo>
                        <a:pt x="4684" y="3863"/>
                        <a:pt x="4570" y="3594"/>
                        <a:pt x="4627" y="3389"/>
                      </a:cubicBezTo>
                      <a:cubicBezTo>
                        <a:pt x="4693" y="3206"/>
                        <a:pt x="4855" y="3093"/>
                        <a:pt x="5034" y="3093"/>
                      </a:cubicBezTo>
                      <a:cubicBezTo>
                        <a:pt x="5084" y="3093"/>
                        <a:pt x="5135" y="3102"/>
                        <a:pt x="5186" y="3120"/>
                      </a:cubicBezTo>
                      <a:cubicBezTo>
                        <a:pt x="5214" y="3120"/>
                        <a:pt x="5243" y="3120"/>
                        <a:pt x="5243" y="3156"/>
                      </a:cubicBezTo>
                      <a:cubicBezTo>
                        <a:pt x="5278" y="2979"/>
                        <a:pt x="5306" y="2802"/>
                        <a:pt x="5306" y="2625"/>
                      </a:cubicBezTo>
                      <a:cubicBezTo>
                        <a:pt x="5278" y="2625"/>
                        <a:pt x="5243" y="2625"/>
                        <a:pt x="5214" y="2653"/>
                      </a:cubicBezTo>
                      <a:cubicBezTo>
                        <a:pt x="5195" y="2656"/>
                        <a:pt x="5177" y="2657"/>
                        <a:pt x="5158" y="2657"/>
                      </a:cubicBezTo>
                      <a:cubicBezTo>
                        <a:pt x="4948" y="2657"/>
                        <a:pt x="4770" y="2512"/>
                        <a:pt x="4712" y="2271"/>
                      </a:cubicBezTo>
                      <a:cubicBezTo>
                        <a:pt x="4684" y="2031"/>
                        <a:pt x="4832" y="1826"/>
                        <a:pt x="5066" y="1769"/>
                      </a:cubicBezTo>
                      <a:lnTo>
                        <a:pt x="5129" y="1769"/>
                      </a:lnTo>
                      <a:cubicBezTo>
                        <a:pt x="5066" y="1592"/>
                        <a:pt x="4981" y="1444"/>
                        <a:pt x="4889" y="1295"/>
                      </a:cubicBezTo>
                      <a:lnTo>
                        <a:pt x="4861" y="1323"/>
                      </a:lnTo>
                      <a:cubicBezTo>
                        <a:pt x="4779" y="1405"/>
                        <a:pt x="4674" y="1443"/>
                        <a:pt x="4569" y="1443"/>
                      </a:cubicBezTo>
                      <a:cubicBezTo>
                        <a:pt x="4447" y="1443"/>
                        <a:pt x="4325" y="1391"/>
                        <a:pt x="4245" y="1295"/>
                      </a:cubicBezTo>
                      <a:cubicBezTo>
                        <a:pt x="4096" y="1090"/>
                        <a:pt x="4096" y="821"/>
                        <a:pt x="4302" y="680"/>
                      </a:cubicBezTo>
                      <a:cubicBezTo>
                        <a:pt x="4302" y="644"/>
                        <a:pt x="4330" y="644"/>
                        <a:pt x="4330" y="616"/>
                      </a:cubicBezTo>
                      <a:cubicBezTo>
                        <a:pt x="4217" y="531"/>
                        <a:pt x="4068" y="411"/>
                        <a:pt x="3920" y="326"/>
                      </a:cubicBezTo>
                      <a:cubicBezTo>
                        <a:pt x="3891" y="354"/>
                        <a:pt x="3891" y="354"/>
                        <a:pt x="3891" y="383"/>
                      </a:cubicBezTo>
                      <a:cubicBezTo>
                        <a:pt x="3842" y="563"/>
                        <a:pt x="3675" y="675"/>
                        <a:pt x="3494" y="675"/>
                      </a:cubicBezTo>
                      <a:cubicBezTo>
                        <a:pt x="3441" y="675"/>
                        <a:pt x="3386" y="665"/>
                        <a:pt x="3332" y="644"/>
                      </a:cubicBezTo>
                      <a:cubicBezTo>
                        <a:pt x="3120" y="559"/>
                        <a:pt x="2979" y="326"/>
                        <a:pt x="3064" y="85"/>
                      </a:cubicBezTo>
                      <a:cubicBezTo>
                        <a:pt x="3064" y="57"/>
                        <a:pt x="3092" y="57"/>
                        <a:pt x="3092" y="29"/>
                      </a:cubicBezTo>
                      <a:cubicBezTo>
                        <a:pt x="2915" y="1"/>
                        <a:pt x="2738" y="1"/>
                        <a:pt x="25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43"/>
                <p:cNvSpPr/>
                <p:nvPr/>
              </p:nvSpPr>
              <p:spPr>
                <a:xfrm>
                  <a:off x="2726765" y="2063061"/>
                  <a:ext cx="156588" cy="138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4083" extrusionOk="0">
                      <a:moveTo>
                        <a:pt x="2326" y="675"/>
                      </a:moveTo>
                      <a:cubicBezTo>
                        <a:pt x="2813" y="675"/>
                        <a:pt x="3291" y="946"/>
                        <a:pt x="3538" y="1420"/>
                      </a:cubicBezTo>
                      <a:cubicBezTo>
                        <a:pt x="3856" y="2099"/>
                        <a:pt x="3623" y="2927"/>
                        <a:pt x="2944" y="3280"/>
                      </a:cubicBezTo>
                      <a:cubicBezTo>
                        <a:pt x="2749" y="3374"/>
                        <a:pt x="2545" y="3418"/>
                        <a:pt x="2345" y="3418"/>
                      </a:cubicBezTo>
                      <a:cubicBezTo>
                        <a:pt x="1847" y="3418"/>
                        <a:pt x="1371" y="3142"/>
                        <a:pt x="1119" y="2658"/>
                      </a:cubicBezTo>
                      <a:cubicBezTo>
                        <a:pt x="765" y="1979"/>
                        <a:pt x="1027" y="1158"/>
                        <a:pt x="1706" y="833"/>
                      </a:cubicBezTo>
                      <a:cubicBezTo>
                        <a:pt x="1902" y="726"/>
                        <a:pt x="2115" y="675"/>
                        <a:pt x="2326" y="675"/>
                      </a:cubicBezTo>
                      <a:close/>
                      <a:moveTo>
                        <a:pt x="2277" y="0"/>
                      </a:moveTo>
                      <a:cubicBezTo>
                        <a:pt x="1975" y="0"/>
                        <a:pt x="1669" y="68"/>
                        <a:pt x="1380" y="210"/>
                      </a:cubicBezTo>
                      <a:cubicBezTo>
                        <a:pt x="411" y="712"/>
                        <a:pt x="1" y="1950"/>
                        <a:pt x="531" y="2955"/>
                      </a:cubicBezTo>
                      <a:cubicBezTo>
                        <a:pt x="883" y="3668"/>
                        <a:pt x="1609" y="4082"/>
                        <a:pt x="2350" y="4082"/>
                      </a:cubicBezTo>
                      <a:cubicBezTo>
                        <a:pt x="2653" y="4082"/>
                        <a:pt x="2958" y="4013"/>
                        <a:pt x="3241" y="3868"/>
                      </a:cubicBezTo>
                      <a:cubicBezTo>
                        <a:pt x="4245" y="3365"/>
                        <a:pt x="4627" y="2127"/>
                        <a:pt x="4125" y="1130"/>
                      </a:cubicBezTo>
                      <a:cubicBezTo>
                        <a:pt x="3747" y="414"/>
                        <a:pt x="3025" y="0"/>
                        <a:pt x="22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43"/>
                <p:cNvSpPr/>
                <p:nvPr/>
              </p:nvSpPr>
              <p:spPr>
                <a:xfrm>
                  <a:off x="2748555" y="2076121"/>
                  <a:ext cx="113719" cy="1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3305" extrusionOk="0">
                      <a:moveTo>
                        <a:pt x="1656" y="65"/>
                      </a:moveTo>
                      <a:cubicBezTo>
                        <a:pt x="2243" y="65"/>
                        <a:pt x="2802" y="418"/>
                        <a:pt x="3071" y="949"/>
                      </a:cubicBezTo>
                      <a:cubicBezTo>
                        <a:pt x="3276" y="1331"/>
                        <a:pt x="3304" y="1770"/>
                        <a:pt x="3156" y="2159"/>
                      </a:cubicBezTo>
                      <a:cubicBezTo>
                        <a:pt x="3036" y="2569"/>
                        <a:pt x="2774" y="2894"/>
                        <a:pt x="2392" y="3071"/>
                      </a:cubicBezTo>
                      <a:cubicBezTo>
                        <a:pt x="2187" y="3184"/>
                        <a:pt x="1946" y="3248"/>
                        <a:pt x="1713" y="3248"/>
                      </a:cubicBezTo>
                      <a:cubicBezTo>
                        <a:pt x="1090" y="3248"/>
                        <a:pt x="559" y="2894"/>
                        <a:pt x="269" y="2364"/>
                      </a:cubicBezTo>
                      <a:cubicBezTo>
                        <a:pt x="93" y="1982"/>
                        <a:pt x="64" y="1536"/>
                        <a:pt x="177" y="1154"/>
                      </a:cubicBezTo>
                      <a:cubicBezTo>
                        <a:pt x="298" y="744"/>
                        <a:pt x="595" y="418"/>
                        <a:pt x="949" y="242"/>
                      </a:cubicBezTo>
                      <a:cubicBezTo>
                        <a:pt x="1182" y="121"/>
                        <a:pt x="1415" y="65"/>
                        <a:pt x="1656" y="65"/>
                      </a:cubicBezTo>
                      <a:close/>
                      <a:moveTo>
                        <a:pt x="1656" y="1"/>
                      </a:moveTo>
                      <a:cubicBezTo>
                        <a:pt x="1387" y="1"/>
                        <a:pt x="1154" y="65"/>
                        <a:pt x="913" y="178"/>
                      </a:cubicBezTo>
                      <a:cubicBezTo>
                        <a:pt x="531" y="390"/>
                        <a:pt x="269" y="708"/>
                        <a:pt x="121" y="1126"/>
                      </a:cubicBezTo>
                      <a:cubicBezTo>
                        <a:pt x="1" y="1536"/>
                        <a:pt x="29" y="2010"/>
                        <a:pt x="241" y="2392"/>
                      </a:cubicBezTo>
                      <a:cubicBezTo>
                        <a:pt x="503" y="2951"/>
                        <a:pt x="1062" y="3305"/>
                        <a:pt x="1713" y="3305"/>
                      </a:cubicBezTo>
                      <a:cubicBezTo>
                        <a:pt x="1946" y="3305"/>
                        <a:pt x="2187" y="3248"/>
                        <a:pt x="2420" y="3128"/>
                      </a:cubicBezTo>
                      <a:cubicBezTo>
                        <a:pt x="2802" y="2923"/>
                        <a:pt x="3099" y="2597"/>
                        <a:pt x="3212" y="2187"/>
                      </a:cubicBezTo>
                      <a:cubicBezTo>
                        <a:pt x="3361" y="1770"/>
                        <a:pt x="3333" y="1331"/>
                        <a:pt x="3127" y="921"/>
                      </a:cubicBezTo>
                      <a:cubicBezTo>
                        <a:pt x="2830" y="355"/>
                        <a:pt x="2271" y="1"/>
                        <a:pt x="16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3" name="Google Shape;1223;p43"/>
              <p:cNvSpPr/>
              <p:nvPr/>
            </p:nvSpPr>
            <p:spPr>
              <a:xfrm>
                <a:off x="4145832" y="2621269"/>
                <a:ext cx="174792" cy="149923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4431" extrusionOk="0">
                    <a:moveTo>
                      <a:pt x="3247" y="0"/>
                    </a:moveTo>
                    <a:cubicBezTo>
                      <a:pt x="2927" y="0"/>
                      <a:pt x="2637" y="146"/>
                      <a:pt x="2449" y="393"/>
                    </a:cubicBezTo>
                    <a:cubicBezTo>
                      <a:pt x="2300" y="301"/>
                      <a:pt x="2123" y="244"/>
                      <a:pt x="1946" y="216"/>
                    </a:cubicBezTo>
                    <a:cubicBezTo>
                      <a:pt x="1926" y="215"/>
                      <a:pt x="1907" y="214"/>
                      <a:pt x="1887" y="214"/>
                    </a:cubicBezTo>
                    <a:cubicBezTo>
                      <a:pt x="1382" y="214"/>
                      <a:pt x="950" y="646"/>
                      <a:pt x="977" y="1157"/>
                    </a:cubicBezTo>
                    <a:cubicBezTo>
                      <a:pt x="447" y="1157"/>
                      <a:pt x="1" y="1688"/>
                      <a:pt x="241" y="2246"/>
                    </a:cubicBezTo>
                    <a:cubicBezTo>
                      <a:pt x="298" y="2423"/>
                      <a:pt x="418" y="2572"/>
                      <a:pt x="567" y="2628"/>
                    </a:cubicBezTo>
                    <a:cubicBezTo>
                      <a:pt x="704" y="2699"/>
                      <a:pt x="837" y="2729"/>
                      <a:pt x="963" y="2729"/>
                    </a:cubicBezTo>
                    <a:cubicBezTo>
                      <a:pt x="1104" y="2729"/>
                      <a:pt x="1236" y="2692"/>
                      <a:pt x="1359" y="2628"/>
                    </a:cubicBezTo>
                    <a:cubicBezTo>
                      <a:pt x="1387" y="3010"/>
                      <a:pt x="1685" y="3308"/>
                      <a:pt x="2095" y="3336"/>
                    </a:cubicBezTo>
                    <a:cubicBezTo>
                      <a:pt x="2243" y="3336"/>
                      <a:pt x="2364" y="3308"/>
                      <a:pt x="2477" y="3251"/>
                    </a:cubicBezTo>
                    <a:cubicBezTo>
                      <a:pt x="2505" y="3573"/>
                      <a:pt x="2747" y="3809"/>
                      <a:pt x="3062" y="3809"/>
                    </a:cubicBezTo>
                    <a:cubicBezTo>
                      <a:pt x="3148" y="3809"/>
                      <a:pt x="3239" y="3791"/>
                      <a:pt x="3333" y="3753"/>
                    </a:cubicBezTo>
                    <a:lnTo>
                      <a:pt x="3807" y="4397"/>
                    </a:lnTo>
                    <a:cubicBezTo>
                      <a:pt x="3818" y="4421"/>
                      <a:pt x="3832" y="4431"/>
                      <a:pt x="3846" y="4431"/>
                    </a:cubicBezTo>
                    <a:cubicBezTo>
                      <a:pt x="3870" y="4431"/>
                      <a:pt x="3892" y="4404"/>
                      <a:pt x="3892" y="4369"/>
                    </a:cubicBezTo>
                    <a:lnTo>
                      <a:pt x="3892" y="3484"/>
                    </a:lnTo>
                    <a:cubicBezTo>
                      <a:pt x="3971" y="3510"/>
                      <a:pt x="4051" y="3524"/>
                      <a:pt x="4130" y="3524"/>
                    </a:cubicBezTo>
                    <a:cubicBezTo>
                      <a:pt x="4228" y="3524"/>
                      <a:pt x="4325" y="3503"/>
                      <a:pt x="4422" y="3456"/>
                    </a:cubicBezTo>
                    <a:cubicBezTo>
                      <a:pt x="4543" y="3428"/>
                      <a:pt x="4635" y="3336"/>
                      <a:pt x="4691" y="3223"/>
                    </a:cubicBezTo>
                    <a:cubicBezTo>
                      <a:pt x="4776" y="3046"/>
                      <a:pt x="4811" y="2834"/>
                      <a:pt x="4748" y="2692"/>
                    </a:cubicBezTo>
                    <a:cubicBezTo>
                      <a:pt x="4953" y="2480"/>
                      <a:pt x="5101" y="2218"/>
                      <a:pt x="5130" y="1893"/>
                    </a:cubicBezTo>
                    <a:cubicBezTo>
                      <a:pt x="5165" y="1390"/>
                      <a:pt x="4811" y="952"/>
                      <a:pt x="4337" y="803"/>
                    </a:cubicBezTo>
                    <a:cubicBezTo>
                      <a:pt x="4281" y="358"/>
                      <a:pt x="3807" y="39"/>
                      <a:pt x="3333" y="4"/>
                    </a:cubicBezTo>
                    <a:cubicBezTo>
                      <a:pt x="3304" y="2"/>
                      <a:pt x="3276" y="0"/>
                      <a:pt x="3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3"/>
              <p:cNvSpPr/>
              <p:nvPr/>
            </p:nvSpPr>
            <p:spPr>
              <a:xfrm>
                <a:off x="4285642" y="2696317"/>
                <a:ext cx="20842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75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cubicBezTo>
                      <a:pt x="262" y="85"/>
                      <a:pt x="467" y="234"/>
                      <a:pt x="559" y="439"/>
                    </a:cubicBezTo>
                    <a:lnTo>
                      <a:pt x="587" y="474"/>
                    </a:lnTo>
                    <a:lnTo>
                      <a:pt x="616" y="474"/>
                    </a:lnTo>
                    <a:lnTo>
                      <a:pt x="616" y="410"/>
                    </a:lnTo>
                    <a:cubicBezTo>
                      <a:pt x="531" y="177"/>
                      <a:pt x="290" y="28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3"/>
              <p:cNvSpPr/>
              <p:nvPr/>
            </p:nvSpPr>
            <p:spPr>
              <a:xfrm>
                <a:off x="4190834" y="2681226"/>
                <a:ext cx="29978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886" h="800" extrusionOk="0">
                    <a:moveTo>
                      <a:pt x="857" y="0"/>
                    </a:moveTo>
                    <a:cubicBezTo>
                      <a:pt x="411" y="0"/>
                      <a:pt x="29" y="326"/>
                      <a:pt x="1" y="772"/>
                    </a:cubicBezTo>
                    <a:cubicBezTo>
                      <a:pt x="1" y="800"/>
                      <a:pt x="1" y="800"/>
                      <a:pt x="29" y="800"/>
                    </a:cubicBezTo>
                    <a:lnTo>
                      <a:pt x="57" y="800"/>
                    </a:lnTo>
                    <a:cubicBezTo>
                      <a:pt x="86" y="354"/>
                      <a:pt x="439" y="64"/>
                      <a:pt x="857" y="64"/>
                    </a:cubicBezTo>
                    <a:cubicBezTo>
                      <a:pt x="857" y="64"/>
                      <a:pt x="885" y="64"/>
                      <a:pt x="885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3"/>
              <p:cNvSpPr/>
              <p:nvPr/>
            </p:nvSpPr>
            <p:spPr>
              <a:xfrm>
                <a:off x="4174796" y="2659436"/>
                <a:ext cx="18000" cy="6023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78" extrusionOk="0">
                    <a:moveTo>
                      <a:pt x="29" y="1"/>
                    </a:moveTo>
                    <a:cubicBezTo>
                      <a:pt x="29" y="29"/>
                      <a:pt x="1" y="29"/>
                      <a:pt x="1" y="57"/>
                    </a:cubicBezTo>
                    <a:lnTo>
                      <a:pt x="65" y="57"/>
                    </a:lnTo>
                    <a:cubicBezTo>
                      <a:pt x="206" y="57"/>
                      <a:pt x="355" y="86"/>
                      <a:pt x="475" y="177"/>
                    </a:cubicBezTo>
                    <a:lnTo>
                      <a:pt x="503" y="177"/>
                    </a:lnTo>
                    <a:cubicBezTo>
                      <a:pt x="531" y="149"/>
                      <a:pt x="531" y="114"/>
                      <a:pt x="503" y="114"/>
                    </a:cubicBezTo>
                    <a:cubicBezTo>
                      <a:pt x="355" y="29"/>
                      <a:pt x="20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3"/>
              <p:cNvSpPr/>
              <p:nvPr/>
            </p:nvSpPr>
            <p:spPr>
              <a:xfrm>
                <a:off x="4205688" y="2639337"/>
                <a:ext cx="22060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08" extrusionOk="0">
                    <a:moveTo>
                      <a:pt x="36" y="0"/>
                    </a:moveTo>
                    <a:cubicBezTo>
                      <a:pt x="0" y="0"/>
                      <a:pt x="0" y="36"/>
                      <a:pt x="0" y="36"/>
                    </a:cubicBezTo>
                    <a:lnTo>
                      <a:pt x="0" y="64"/>
                    </a:lnTo>
                    <a:cubicBezTo>
                      <a:pt x="354" y="92"/>
                      <a:pt x="595" y="354"/>
                      <a:pt x="595" y="680"/>
                    </a:cubicBezTo>
                    <a:cubicBezTo>
                      <a:pt x="595" y="708"/>
                      <a:pt x="595" y="708"/>
                      <a:pt x="623" y="708"/>
                    </a:cubicBezTo>
                    <a:cubicBezTo>
                      <a:pt x="623" y="708"/>
                      <a:pt x="651" y="708"/>
                      <a:pt x="651" y="680"/>
                    </a:cubicBezTo>
                    <a:cubicBezTo>
                      <a:pt x="651" y="326"/>
                      <a:pt x="390" y="36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3"/>
              <p:cNvSpPr/>
              <p:nvPr/>
            </p:nvSpPr>
            <p:spPr>
              <a:xfrm>
                <a:off x="4203759" y="2703253"/>
                <a:ext cx="22060" cy="1894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0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1" y="177"/>
                      <a:pt x="93" y="326"/>
                      <a:pt x="206" y="446"/>
                    </a:cubicBezTo>
                    <a:cubicBezTo>
                      <a:pt x="298" y="531"/>
                      <a:pt x="447" y="559"/>
                      <a:pt x="560" y="559"/>
                    </a:cubicBezTo>
                    <a:lnTo>
                      <a:pt x="623" y="559"/>
                    </a:lnTo>
                    <a:cubicBezTo>
                      <a:pt x="652" y="559"/>
                      <a:pt x="652" y="559"/>
                      <a:pt x="652" y="531"/>
                    </a:cubicBezTo>
                    <a:cubicBezTo>
                      <a:pt x="652" y="503"/>
                      <a:pt x="652" y="503"/>
                      <a:pt x="623" y="503"/>
                    </a:cubicBezTo>
                    <a:cubicBezTo>
                      <a:pt x="597" y="508"/>
                      <a:pt x="572" y="510"/>
                      <a:pt x="548" y="510"/>
                    </a:cubicBezTo>
                    <a:cubicBezTo>
                      <a:pt x="433" y="510"/>
                      <a:pt x="333" y="458"/>
                      <a:pt x="234" y="382"/>
                    </a:cubicBezTo>
                    <a:cubicBezTo>
                      <a:pt x="121" y="297"/>
                      <a:pt x="57" y="177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3"/>
              <p:cNvSpPr/>
              <p:nvPr/>
            </p:nvSpPr>
            <p:spPr>
              <a:xfrm>
                <a:off x="4161870" y="2671413"/>
                <a:ext cx="15124" cy="23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08" extrusionOk="0">
                    <a:moveTo>
                      <a:pt x="411" y="0"/>
                    </a:moveTo>
                    <a:cubicBezTo>
                      <a:pt x="149" y="85"/>
                      <a:pt x="1" y="382"/>
                      <a:pt x="93" y="679"/>
                    </a:cubicBezTo>
                    <a:cubicBezTo>
                      <a:pt x="93" y="679"/>
                      <a:pt x="93" y="708"/>
                      <a:pt x="121" y="708"/>
                    </a:cubicBezTo>
                    <a:lnTo>
                      <a:pt x="121" y="679"/>
                    </a:lnTo>
                    <a:cubicBezTo>
                      <a:pt x="149" y="679"/>
                      <a:pt x="149" y="679"/>
                      <a:pt x="149" y="644"/>
                    </a:cubicBezTo>
                    <a:cubicBezTo>
                      <a:pt x="57" y="411"/>
                      <a:pt x="178" y="149"/>
                      <a:pt x="447" y="57"/>
                    </a:cubicBezTo>
                    <a:lnTo>
                      <a:pt x="447" y="29"/>
                    </a:lnTo>
                    <a:cubicBezTo>
                      <a:pt x="447" y="0"/>
                      <a:pt x="447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3"/>
              <p:cNvSpPr/>
              <p:nvPr/>
            </p:nvSpPr>
            <p:spPr>
              <a:xfrm>
                <a:off x="4277488" y="2717126"/>
                <a:ext cx="18000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26" extrusionOk="0">
                    <a:moveTo>
                      <a:pt x="531" y="1"/>
                    </a:moveTo>
                    <a:cubicBezTo>
                      <a:pt x="503" y="1"/>
                      <a:pt x="503" y="36"/>
                      <a:pt x="475" y="36"/>
                    </a:cubicBezTo>
                    <a:cubicBezTo>
                      <a:pt x="428" y="182"/>
                      <a:pt x="300" y="284"/>
                      <a:pt x="142" y="284"/>
                    </a:cubicBezTo>
                    <a:cubicBezTo>
                      <a:pt x="108" y="284"/>
                      <a:pt x="72" y="279"/>
                      <a:pt x="36" y="269"/>
                    </a:cubicBezTo>
                    <a:lnTo>
                      <a:pt x="1" y="269"/>
                    </a:lnTo>
                    <a:cubicBezTo>
                      <a:pt x="1" y="298"/>
                      <a:pt x="1" y="298"/>
                      <a:pt x="36" y="326"/>
                    </a:cubicBezTo>
                    <a:lnTo>
                      <a:pt x="149" y="326"/>
                    </a:lnTo>
                    <a:cubicBezTo>
                      <a:pt x="326" y="326"/>
                      <a:pt x="475" y="241"/>
                      <a:pt x="531" y="64"/>
                    </a:cubicBezTo>
                    <a:lnTo>
                      <a:pt x="5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3"/>
              <p:cNvSpPr/>
              <p:nvPr/>
            </p:nvSpPr>
            <p:spPr>
              <a:xfrm>
                <a:off x="4262667" y="2646646"/>
                <a:ext cx="29944" cy="7816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31" extrusionOk="0">
                    <a:moveTo>
                      <a:pt x="631" y="1"/>
                    </a:moveTo>
                    <a:cubicBezTo>
                      <a:pt x="412" y="1"/>
                      <a:pt x="203" y="70"/>
                      <a:pt x="28" y="202"/>
                    </a:cubicBezTo>
                    <a:cubicBezTo>
                      <a:pt x="0" y="202"/>
                      <a:pt x="0" y="202"/>
                      <a:pt x="28" y="230"/>
                    </a:cubicBezTo>
                    <a:lnTo>
                      <a:pt x="57" y="230"/>
                    </a:lnTo>
                    <a:cubicBezTo>
                      <a:pt x="236" y="120"/>
                      <a:pt x="426" y="60"/>
                      <a:pt x="635" y="60"/>
                    </a:cubicBezTo>
                    <a:cubicBezTo>
                      <a:pt x="706" y="60"/>
                      <a:pt x="780" y="67"/>
                      <a:pt x="856" y="82"/>
                    </a:cubicBezTo>
                    <a:cubicBezTo>
                      <a:pt x="856" y="82"/>
                      <a:pt x="884" y="82"/>
                      <a:pt x="884" y="53"/>
                    </a:cubicBezTo>
                    <a:cubicBezTo>
                      <a:pt x="884" y="53"/>
                      <a:pt x="884" y="25"/>
                      <a:pt x="856" y="25"/>
                    </a:cubicBezTo>
                    <a:cubicBezTo>
                      <a:pt x="781" y="9"/>
                      <a:pt x="705" y="1"/>
                      <a:pt x="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3"/>
              <p:cNvSpPr/>
              <p:nvPr/>
            </p:nvSpPr>
            <p:spPr>
              <a:xfrm>
                <a:off x="4296639" y="2663563"/>
                <a:ext cx="10827" cy="1888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58" extrusionOk="0">
                    <a:moveTo>
                      <a:pt x="29" y="1"/>
                    </a:moveTo>
                    <a:cubicBezTo>
                      <a:pt x="22" y="1"/>
                      <a:pt x="15" y="10"/>
                      <a:pt x="1" y="27"/>
                    </a:cubicBezTo>
                    <a:cubicBezTo>
                      <a:pt x="1" y="27"/>
                      <a:pt x="1" y="55"/>
                      <a:pt x="29" y="55"/>
                    </a:cubicBezTo>
                    <a:cubicBezTo>
                      <a:pt x="178" y="169"/>
                      <a:pt x="262" y="346"/>
                      <a:pt x="262" y="558"/>
                    </a:cubicBezTo>
                    <a:lnTo>
                      <a:pt x="291" y="558"/>
                    </a:lnTo>
                    <a:cubicBezTo>
                      <a:pt x="291" y="558"/>
                      <a:pt x="319" y="558"/>
                      <a:pt x="319" y="522"/>
                    </a:cubicBezTo>
                    <a:cubicBezTo>
                      <a:pt x="319" y="317"/>
                      <a:pt x="206" y="140"/>
                      <a:pt x="57" y="27"/>
                    </a:cubicBezTo>
                    <a:cubicBezTo>
                      <a:pt x="43" y="10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3"/>
              <p:cNvSpPr/>
              <p:nvPr/>
            </p:nvSpPr>
            <p:spPr>
              <a:xfrm>
                <a:off x="4239659" y="2671853"/>
                <a:ext cx="23042" cy="28557"/>
              </a:xfrm>
              <a:custGeom>
                <a:avLst/>
                <a:gdLst/>
                <a:ahLst/>
                <a:cxnLst/>
                <a:rect l="l" t="t" r="r" b="b"/>
                <a:pathLst>
                  <a:path w="681" h="844" extrusionOk="0">
                    <a:moveTo>
                      <a:pt x="142" y="1"/>
                    </a:moveTo>
                    <a:cubicBezTo>
                      <a:pt x="104" y="1"/>
                      <a:pt x="66" y="6"/>
                      <a:pt x="29" y="16"/>
                    </a:cubicBezTo>
                    <a:cubicBezTo>
                      <a:pt x="1" y="16"/>
                      <a:pt x="1" y="16"/>
                      <a:pt x="1" y="44"/>
                    </a:cubicBezTo>
                    <a:lnTo>
                      <a:pt x="29" y="72"/>
                    </a:lnTo>
                    <a:cubicBezTo>
                      <a:pt x="72" y="61"/>
                      <a:pt x="113" y="55"/>
                      <a:pt x="153" y="55"/>
                    </a:cubicBezTo>
                    <a:cubicBezTo>
                      <a:pt x="305" y="55"/>
                      <a:pt x="436" y="137"/>
                      <a:pt x="532" y="277"/>
                    </a:cubicBezTo>
                    <a:cubicBezTo>
                      <a:pt x="624" y="426"/>
                      <a:pt x="624" y="631"/>
                      <a:pt x="503" y="780"/>
                    </a:cubicBezTo>
                    <a:cubicBezTo>
                      <a:pt x="475" y="808"/>
                      <a:pt x="475" y="808"/>
                      <a:pt x="503" y="843"/>
                    </a:cubicBezTo>
                    <a:lnTo>
                      <a:pt x="532" y="843"/>
                    </a:lnTo>
                    <a:lnTo>
                      <a:pt x="532" y="808"/>
                    </a:lnTo>
                    <a:cubicBezTo>
                      <a:pt x="680" y="666"/>
                      <a:pt x="680" y="398"/>
                      <a:pt x="560" y="221"/>
                    </a:cubicBezTo>
                    <a:cubicBezTo>
                      <a:pt x="490" y="99"/>
                      <a:pt x="316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3"/>
              <p:cNvSpPr/>
              <p:nvPr/>
            </p:nvSpPr>
            <p:spPr>
              <a:xfrm>
                <a:off x="4234651" y="2704200"/>
                <a:ext cx="6970" cy="1701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503" extrusionOk="0">
                    <a:moveTo>
                      <a:pt x="92" y="1"/>
                    </a:moveTo>
                    <a:cubicBezTo>
                      <a:pt x="29" y="64"/>
                      <a:pt x="0" y="177"/>
                      <a:pt x="0" y="269"/>
                    </a:cubicBezTo>
                    <a:cubicBezTo>
                      <a:pt x="29" y="383"/>
                      <a:pt x="92" y="475"/>
                      <a:pt x="177" y="503"/>
                    </a:cubicBezTo>
                    <a:lnTo>
                      <a:pt x="206" y="503"/>
                    </a:lnTo>
                    <a:lnTo>
                      <a:pt x="206" y="446"/>
                    </a:lnTo>
                    <a:cubicBezTo>
                      <a:pt x="121" y="418"/>
                      <a:pt x="64" y="354"/>
                      <a:pt x="64" y="269"/>
                    </a:cubicBezTo>
                    <a:cubicBezTo>
                      <a:pt x="64" y="177"/>
                      <a:pt x="92" y="93"/>
                      <a:pt x="149" y="29"/>
                    </a:cubicBez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5" name="Google Shape;1235;p43"/>
              <p:cNvGrpSpPr/>
              <p:nvPr/>
            </p:nvGrpSpPr>
            <p:grpSpPr>
              <a:xfrm>
                <a:off x="3427734" y="2323833"/>
                <a:ext cx="175743" cy="194657"/>
                <a:chOff x="3306034" y="1949508"/>
                <a:chExt cx="175743" cy="194657"/>
              </a:xfrm>
            </p:grpSpPr>
            <p:sp>
              <p:nvSpPr>
                <p:cNvPr id="1236" name="Google Shape;1236;p43"/>
                <p:cNvSpPr/>
                <p:nvPr/>
              </p:nvSpPr>
              <p:spPr>
                <a:xfrm>
                  <a:off x="3335979" y="1979047"/>
                  <a:ext cx="113719" cy="15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1" h="4639" extrusionOk="0">
                      <a:moveTo>
                        <a:pt x="1704" y="1"/>
                      </a:moveTo>
                      <a:cubicBezTo>
                        <a:pt x="1639" y="1"/>
                        <a:pt x="1573" y="4"/>
                        <a:pt x="1507" y="12"/>
                      </a:cubicBezTo>
                      <a:cubicBezTo>
                        <a:pt x="708" y="104"/>
                        <a:pt x="92" y="748"/>
                        <a:pt x="35" y="1575"/>
                      </a:cubicBezTo>
                      <a:cubicBezTo>
                        <a:pt x="0" y="2134"/>
                        <a:pt x="269" y="2608"/>
                        <a:pt x="651" y="2934"/>
                      </a:cubicBezTo>
                      <a:cubicBezTo>
                        <a:pt x="884" y="3139"/>
                        <a:pt x="1061" y="3436"/>
                        <a:pt x="1097" y="3754"/>
                      </a:cubicBezTo>
                      <a:lnTo>
                        <a:pt x="1181" y="4405"/>
                      </a:lnTo>
                      <a:cubicBezTo>
                        <a:pt x="1181" y="4525"/>
                        <a:pt x="1302" y="4639"/>
                        <a:pt x="1450" y="4639"/>
                      </a:cubicBezTo>
                      <a:lnTo>
                        <a:pt x="1981" y="4639"/>
                      </a:lnTo>
                      <a:cubicBezTo>
                        <a:pt x="2122" y="4639"/>
                        <a:pt x="2243" y="4525"/>
                        <a:pt x="2243" y="4377"/>
                      </a:cubicBezTo>
                      <a:lnTo>
                        <a:pt x="2335" y="3754"/>
                      </a:lnTo>
                      <a:cubicBezTo>
                        <a:pt x="2363" y="3436"/>
                        <a:pt x="2511" y="3139"/>
                        <a:pt x="2745" y="2934"/>
                      </a:cubicBezTo>
                      <a:cubicBezTo>
                        <a:pt x="3127" y="2637"/>
                        <a:pt x="3360" y="2163"/>
                        <a:pt x="3360" y="1667"/>
                      </a:cubicBezTo>
                      <a:cubicBezTo>
                        <a:pt x="3334" y="729"/>
                        <a:pt x="2617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43"/>
                <p:cNvSpPr/>
                <p:nvPr/>
              </p:nvSpPr>
              <p:spPr>
                <a:xfrm>
                  <a:off x="3371879" y="2112055"/>
                  <a:ext cx="44053" cy="3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49" extrusionOk="0">
                      <a:moveTo>
                        <a:pt x="0" y="0"/>
                      </a:moveTo>
                      <a:lnTo>
                        <a:pt x="0" y="297"/>
                      </a:lnTo>
                      <a:cubicBezTo>
                        <a:pt x="0" y="651"/>
                        <a:pt x="297" y="948"/>
                        <a:pt x="651" y="948"/>
                      </a:cubicBezTo>
                      <a:cubicBezTo>
                        <a:pt x="1005" y="920"/>
                        <a:pt x="1302" y="651"/>
                        <a:pt x="1302" y="269"/>
                      </a:cubicBezTo>
                      <a:lnTo>
                        <a:pt x="1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43"/>
                <p:cNvSpPr/>
                <p:nvPr/>
              </p:nvSpPr>
              <p:spPr>
                <a:xfrm>
                  <a:off x="3363014" y="2022762"/>
                  <a:ext cx="58907" cy="95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816" extrusionOk="0">
                      <a:moveTo>
                        <a:pt x="1210" y="163"/>
                      </a:moveTo>
                      <a:cubicBezTo>
                        <a:pt x="1238" y="198"/>
                        <a:pt x="1267" y="255"/>
                        <a:pt x="1267" y="283"/>
                      </a:cubicBezTo>
                      <a:cubicBezTo>
                        <a:pt x="1295" y="375"/>
                        <a:pt x="1295" y="432"/>
                        <a:pt x="1295" y="489"/>
                      </a:cubicBezTo>
                      <a:cubicBezTo>
                        <a:pt x="1267" y="552"/>
                        <a:pt x="1238" y="581"/>
                        <a:pt x="1182" y="581"/>
                      </a:cubicBezTo>
                      <a:cubicBezTo>
                        <a:pt x="1118" y="581"/>
                        <a:pt x="1090" y="552"/>
                        <a:pt x="1090" y="489"/>
                      </a:cubicBezTo>
                      <a:cubicBezTo>
                        <a:pt x="1062" y="460"/>
                        <a:pt x="1062" y="404"/>
                        <a:pt x="1090" y="340"/>
                      </a:cubicBezTo>
                      <a:cubicBezTo>
                        <a:pt x="1118" y="283"/>
                        <a:pt x="1147" y="227"/>
                        <a:pt x="1210" y="163"/>
                      </a:cubicBezTo>
                      <a:close/>
                      <a:moveTo>
                        <a:pt x="616" y="227"/>
                      </a:moveTo>
                      <a:cubicBezTo>
                        <a:pt x="680" y="255"/>
                        <a:pt x="708" y="340"/>
                        <a:pt x="736" y="404"/>
                      </a:cubicBezTo>
                      <a:cubicBezTo>
                        <a:pt x="736" y="489"/>
                        <a:pt x="736" y="552"/>
                        <a:pt x="680" y="609"/>
                      </a:cubicBezTo>
                      <a:cubicBezTo>
                        <a:pt x="663" y="642"/>
                        <a:pt x="625" y="656"/>
                        <a:pt x="584" y="656"/>
                      </a:cubicBezTo>
                      <a:cubicBezTo>
                        <a:pt x="556" y="656"/>
                        <a:pt x="526" y="649"/>
                        <a:pt x="503" y="637"/>
                      </a:cubicBezTo>
                      <a:cubicBezTo>
                        <a:pt x="474" y="609"/>
                        <a:pt x="474" y="581"/>
                        <a:pt x="439" y="517"/>
                      </a:cubicBezTo>
                      <a:cubicBezTo>
                        <a:pt x="439" y="432"/>
                        <a:pt x="503" y="283"/>
                        <a:pt x="616" y="227"/>
                      </a:cubicBezTo>
                      <a:close/>
                      <a:moveTo>
                        <a:pt x="995" y="0"/>
                      </a:moveTo>
                      <a:cubicBezTo>
                        <a:pt x="861" y="0"/>
                        <a:pt x="730" y="70"/>
                        <a:pt x="616" y="135"/>
                      </a:cubicBezTo>
                      <a:cubicBezTo>
                        <a:pt x="559" y="107"/>
                        <a:pt x="531" y="107"/>
                        <a:pt x="474" y="78"/>
                      </a:cubicBezTo>
                      <a:cubicBezTo>
                        <a:pt x="326" y="78"/>
                        <a:pt x="206" y="107"/>
                        <a:pt x="149" y="163"/>
                      </a:cubicBezTo>
                      <a:cubicBezTo>
                        <a:pt x="0" y="340"/>
                        <a:pt x="121" y="729"/>
                        <a:pt x="206" y="991"/>
                      </a:cubicBezTo>
                      <a:cubicBezTo>
                        <a:pt x="234" y="1047"/>
                        <a:pt x="262" y="1111"/>
                        <a:pt x="262" y="1168"/>
                      </a:cubicBezTo>
                      <a:cubicBezTo>
                        <a:pt x="382" y="1642"/>
                        <a:pt x="503" y="2109"/>
                        <a:pt x="588" y="2583"/>
                      </a:cubicBezTo>
                      <a:lnTo>
                        <a:pt x="616" y="2788"/>
                      </a:lnTo>
                      <a:cubicBezTo>
                        <a:pt x="651" y="2788"/>
                        <a:pt x="651" y="2816"/>
                        <a:pt x="651" y="2816"/>
                      </a:cubicBezTo>
                      <a:lnTo>
                        <a:pt x="680" y="2816"/>
                      </a:lnTo>
                      <a:cubicBezTo>
                        <a:pt x="680" y="2788"/>
                        <a:pt x="708" y="2788"/>
                        <a:pt x="680" y="2759"/>
                      </a:cubicBezTo>
                      <a:lnTo>
                        <a:pt x="651" y="2583"/>
                      </a:lnTo>
                      <a:cubicBezTo>
                        <a:pt x="559" y="2109"/>
                        <a:pt x="439" y="1613"/>
                        <a:pt x="326" y="1139"/>
                      </a:cubicBezTo>
                      <a:cubicBezTo>
                        <a:pt x="326" y="1111"/>
                        <a:pt x="298" y="1047"/>
                        <a:pt x="262" y="963"/>
                      </a:cubicBezTo>
                      <a:cubicBezTo>
                        <a:pt x="177" y="729"/>
                        <a:pt x="57" y="340"/>
                        <a:pt x="177" y="198"/>
                      </a:cubicBezTo>
                      <a:cubicBezTo>
                        <a:pt x="234" y="135"/>
                        <a:pt x="326" y="135"/>
                        <a:pt x="474" y="135"/>
                      </a:cubicBezTo>
                      <a:cubicBezTo>
                        <a:pt x="503" y="163"/>
                        <a:pt x="531" y="163"/>
                        <a:pt x="559" y="198"/>
                      </a:cubicBezTo>
                      <a:cubicBezTo>
                        <a:pt x="439" y="283"/>
                        <a:pt x="382" y="404"/>
                        <a:pt x="382" y="552"/>
                      </a:cubicBezTo>
                      <a:cubicBezTo>
                        <a:pt x="411" y="609"/>
                        <a:pt x="439" y="665"/>
                        <a:pt x="474" y="694"/>
                      </a:cubicBezTo>
                      <a:cubicBezTo>
                        <a:pt x="507" y="707"/>
                        <a:pt x="545" y="716"/>
                        <a:pt x="582" y="716"/>
                      </a:cubicBezTo>
                      <a:cubicBezTo>
                        <a:pt x="642" y="716"/>
                        <a:pt x="701" y="694"/>
                        <a:pt x="736" y="637"/>
                      </a:cubicBezTo>
                      <a:cubicBezTo>
                        <a:pt x="793" y="581"/>
                        <a:pt x="793" y="489"/>
                        <a:pt x="793" y="404"/>
                      </a:cubicBezTo>
                      <a:cubicBezTo>
                        <a:pt x="765" y="312"/>
                        <a:pt x="736" y="255"/>
                        <a:pt x="651" y="198"/>
                      </a:cubicBezTo>
                      <a:cubicBezTo>
                        <a:pt x="761" y="127"/>
                        <a:pt x="875" y="60"/>
                        <a:pt x="990" y="60"/>
                      </a:cubicBezTo>
                      <a:cubicBezTo>
                        <a:pt x="1023" y="60"/>
                        <a:pt x="1057" y="66"/>
                        <a:pt x="1090" y="78"/>
                      </a:cubicBezTo>
                      <a:cubicBezTo>
                        <a:pt x="1118" y="78"/>
                        <a:pt x="1147" y="107"/>
                        <a:pt x="1147" y="135"/>
                      </a:cubicBezTo>
                      <a:cubicBezTo>
                        <a:pt x="1090" y="163"/>
                        <a:pt x="1062" y="255"/>
                        <a:pt x="1033" y="312"/>
                      </a:cubicBezTo>
                      <a:cubicBezTo>
                        <a:pt x="1005" y="404"/>
                        <a:pt x="1005" y="460"/>
                        <a:pt x="1033" y="517"/>
                      </a:cubicBezTo>
                      <a:cubicBezTo>
                        <a:pt x="1033" y="581"/>
                        <a:pt x="1090" y="637"/>
                        <a:pt x="1147" y="637"/>
                      </a:cubicBezTo>
                      <a:cubicBezTo>
                        <a:pt x="1159" y="641"/>
                        <a:pt x="1171" y="643"/>
                        <a:pt x="1183" y="643"/>
                      </a:cubicBezTo>
                      <a:cubicBezTo>
                        <a:pt x="1260" y="643"/>
                        <a:pt x="1328" y="568"/>
                        <a:pt x="1359" y="489"/>
                      </a:cubicBezTo>
                      <a:cubicBezTo>
                        <a:pt x="1387" y="432"/>
                        <a:pt x="1359" y="375"/>
                        <a:pt x="1323" y="283"/>
                      </a:cubicBezTo>
                      <a:cubicBezTo>
                        <a:pt x="1295" y="227"/>
                        <a:pt x="1267" y="163"/>
                        <a:pt x="1238" y="135"/>
                      </a:cubicBezTo>
                      <a:cubicBezTo>
                        <a:pt x="1267" y="107"/>
                        <a:pt x="1295" y="78"/>
                        <a:pt x="1323" y="78"/>
                      </a:cubicBezTo>
                      <a:cubicBezTo>
                        <a:pt x="1351" y="72"/>
                        <a:pt x="1381" y="68"/>
                        <a:pt x="1410" y="68"/>
                      </a:cubicBezTo>
                      <a:cubicBezTo>
                        <a:pt x="1506" y="68"/>
                        <a:pt x="1599" y="106"/>
                        <a:pt x="1621" y="198"/>
                      </a:cubicBezTo>
                      <a:cubicBezTo>
                        <a:pt x="1677" y="255"/>
                        <a:pt x="1649" y="340"/>
                        <a:pt x="1649" y="432"/>
                      </a:cubicBezTo>
                      <a:cubicBezTo>
                        <a:pt x="1621" y="665"/>
                        <a:pt x="1564" y="906"/>
                        <a:pt x="1500" y="1111"/>
                      </a:cubicBezTo>
                      <a:cubicBezTo>
                        <a:pt x="1472" y="1288"/>
                        <a:pt x="1415" y="1465"/>
                        <a:pt x="1387" y="1613"/>
                      </a:cubicBezTo>
                      <a:lnTo>
                        <a:pt x="1182" y="2731"/>
                      </a:lnTo>
                      <a:cubicBezTo>
                        <a:pt x="1182" y="2759"/>
                        <a:pt x="1210" y="2759"/>
                        <a:pt x="1210" y="2759"/>
                      </a:cubicBezTo>
                      <a:lnTo>
                        <a:pt x="1238" y="2759"/>
                      </a:lnTo>
                      <a:lnTo>
                        <a:pt x="1444" y="1642"/>
                      </a:lnTo>
                      <a:cubicBezTo>
                        <a:pt x="1472" y="1465"/>
                        <a:pt x="1536" y="1288"/>
                        <a:pt x="1564" y="1139"/>
                      </a:cubicBezTo>
                      <a:cubicBezTo>
                        <a:pt x="1621" y="906"/>
                        <a:pt x="1677" y="665"/>
                        <a:pt x="1712" y="432"/>
                      </a:cubicBezTo>
                      <a:cubicBezTo>
                        <a:pt x="1712" y="340"/>
                        <a:pt x="1741" y="255"/>
                        <a:pt x="1677" y="163"/>
                      </a:cubicBezTo>
                      <a:cubicBezTo>
                        <a:pt x="1631" y="71"/>
                        <a:pt x="1506" y="12"/>
                        <a:pt x="1396" y="12"/>
                      </a:cubicBezTo>
                      <a:cubicBezTo>
                        <a:pt x="1370" y="12"/>
                        <a:pt x="1346" y="15"/>
                        <a:pt x="1323" y="22"/>
                      </a:cubicBezTo>
                      <a:cubicBezTo>
                        <a:pt x="1267" y="50"/>
                        <a:pt x="1238" y="50"/>
                        <a:pt x="1210" y="78"/>
                      </a:cubicBezTo>
                      <a:cubicBezTo>
                        <a:pt x="1182" y="50"/>
                        <a:pt x="1147" y="50"/>
                        <a:pt x="1118" y="22"/>
                      </a:cubicBezTo>
                      <a:cubicBezTo>
                        <a:pt x="1077" y="7"/>
                        <a:pt x="1036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43"/>
                <p:cNvSpPr/>
                <p:nvPr/>
              </p:nvSpPr>
              <p:spPr>
                <a:xfrm>
                  <a:off x="3306034" y="2019413"/>
                  <a:ext cx="19184" cy="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9" extrusionOk="0">
                      <a:moveTo>
                        <a:pt x="36" y="0"/>
                      </a:moveTo>
                      <a:lnTo>
                        <a:pt x="1" y="29"/>
                      </a:lnTo>
                      <a:cubicBezTo>
                        <a:pt x="1" y="57"/>
                        <a:pt x="1" y="57"/>
                        <a:pt x="36" y="57"/>
                      </a:cubicBezTo>
                      <a:lnTo>
                        <a:pt x="531" y="149"/>
                      </a:lnTo>
                      <a:cubicBezTo>
                        <a:pt x="567" y="149"/>
                        <a:pt x="567" y="121"/>
                        <a:pt x="567" y="121"/>
                      </a:cubicBezTo>
                      <a:cubicBezTo>
                        <a:pt x="567" y="85"/>
                        <a:pt x="567" y="85"/>
                        <a:pt x="531" y="85"/>
                      </a:cubicBez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43"/>
                <p:cNvSpPr/>
                <p:nvPr/>
              </p:nvSpPr>
              <p:spPr>
                <a:xfrm>
                  <a:off x="3321125" y="1977761"/>
                  <a:ext cx="14887" cy="14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432" extrusionOk="0">
                      <a:moveTo>
                        <a:pt x="29" y="0"/>
                      </a:moveTo>
                      <a:cubicBezTo>
                        <a:pt x="22" y="0"/>
                        <a:pt x="15" y="7"/>
                        <a:pt x="0" y="22"/>
                      </a:cubicBezTo>
                      <a:lnTo>
                        <a:pt x="0" y="50"/>
                      </a:lnTo>
                      <a:lnTo>
                        <a:pt x="411" y="404"/>
                      </a:lnTo>
                      <a:lnTo>
                        <a:pt x="411" y="432"/>
                      </a:lnTo>
                      <a:cubicBezTo>
                        <a:pt x="439" y="432"/>
                        <a:pt x="439" y="404"/>
                        <a:pt x="439" y="404"/>
                      </a:cubicBezTo>
                      <a:lnTo>
                        <a:pt x="439" y="375"/>
                      </a:lnTo>
                      <a:lnTo>
                        <a:pt x="57" y="22"/>
                      </a:lnTo>
                      <a:cubicBezTo>
                        <a:pt x="43" y="7"/>
                        <a:pt x="36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43"/>
                <p:cNvSpPr/>
                <p:nvPr/>
              </p:nvSpPr>
              <p:spPr>
                <a:xfrm>
                  <a:off x="3374992" y="1950455"/>
                  <a:ext cx="5041" cy="1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567" extrusionOk="0">
                      <a:moveTo>
                        <a:pt x="28" y="1"/>
                      </a:moveTo>
                      <a:cubicBezTo>
                        <a:pt x="28" y="36"/>
                        <a:pt x="0" y="36"/>
                        <a:pt x="0" y="65"/>
                      </a:cubicBezTo>
                      <a:cubicBezTo>
                        <a:pt x="28" y="121"/>
                        <a:pt x="28" y="213"/>
                        <a:pt x="57" y="298"/>
                      </a:cubicBezTo>
                      <a:cubicBezTo>
                        <a:pt x="57" y="390"/>
                        <a:pt x="85" y="447"/>
                        <a:pt x="85" y="532"/>
                      </a:cubicBezTo>
                      <a:lnTo>
                        <a:pt x="120" y="567"/>
                      </a:lnTo>
                      <a:cubicBezTo>
                        <a:pt x="149" y="532"/>
                        <a:pt x="149" y="532"/>
                        <a:pt x="149" y="503"/>
                      </a:cubicBezTo>
                      <a:cubicBezTo>
                        <a:pt x="149" y="447"/>
                        <a:pt x="120" y="355"/>
                        <a:pt x="120" y="270"/>
                      </a:cubicBezTo>
                      <a:cubicBezTo>
                        <a:pt x="85" y="178"/>
                        <a:pt x="85" y="93"/>
                        <a:pt x="57" y="36"/>
                      </a:cubicBezTo>
                      <a:cubicBezTo>
                        <a:pt x="57" y="36"/>
                        <a:pt x="57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43"/>
                <p:cNvSpPr/>
                <p:nvPr/>
              </p:nvSpPr>
              <p:spPr>
                <a:xfrm>
                  <a:off x="3409944" y="1949508"/>
                  <a:ext cx="3857" cy="2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652" extrusionOk="0">
                      <a:moveTo>
                        <a:pt x="85" y="1"/>
                      </a:moveTo>
                      <a:cubicBezTo>
                        <a:pt x="85" y="1"/>
                        <a:pt x="57" y="1"/>
                        <a:pt x="57" y="29"/>
                      </a:cubicBezTo>
                      <a:lnTo>
                        <a:pt x="0" y="623"/>
                      </a:lnTo>
                      <a:cubicBezTo>
                        <a:pt x="0" y="623"/>
                        <a:pt x="0" y="651"/>
                        <a:pt x="28" y="651"/>
                      </a:cubicBezTo>
                      <a:lnTo>
                        <a:pt x="57" y="623"/>
                      </a:lnTo>
                      <a:lnTo>
                        <a:pt x="113" y="29"/>
                      </a:lnTo>
                      <a:cubicBezTo>
                        <a:pt x="113" y="1"/>
                        <a:pt x="113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43"/>
                <p:cNvSpPr/>
                <p:nvPr/>
              </p:nvSpPr>
              <p:spPr>
                <a:xfrm>
                  <a:off x="3447739" y="1987573"/>
                  <a:ext cx="19895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411" extrusionOk="0">
                      <a:moveTo>
                        <a:pt x="531" y="0"/>
                      </a:moveTo>
                      <a:lnTo>
                        <a:pt x="29" y="354"/>
                      </a:lnTo>
                      <a:cubicBezTo>
                        <a:pt x="1" y="354"/>
                        <a:pt x="1" y="382"/>
                        <a:pt x="29" y="382"/>
                      </a:cubicBezTo>
                      <a:lnTo>
                        <a:pt x="29" y="411"/>
                      </a:lnTo>
                      <a:lnTo>
                        <a:pt x="57" y="411"/>
                      </a:lnTo>
                      <a:lnTo>
                        <a:pt x="560" y="57"/>
                      </a:lnTo>
                      <a:cubicBezTo>
                        <a:pt x="560" y="29"/>
                        <a:pt x="588" y="29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43"/>
                <p:cNvSpPr/>
                <p:nvPr/>
              </p:nvSpPr>
              <p:spPr>
                <a:xfrm>
                  <a:off x="3461645" y="2026349"/>
                  <a:ext cx="20132" cy="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93" extrusionOk="0">
                      <a:moveTo>
                        <a:pt x="35" y="1"/>
                      </a:moveTo>
                      <a:cubicBezTo>
                        <a:pt x="0" y="1"/>
                        <a:pt x="0" y="1"/>
                        <a:pt x="0" y="29"/>
                      </a:cubicBezTo>
                      <a:cubicBezTo>
                        <a:pt x="0" y="29"/>
                        <a:pt x="0" y="57"/>
                        <a:pt x="35" y="57"/>
                      </a:cubicBezTo>
                      <a:lnTo>
                        <a:pt x="566" y="92"/>
                      </a:lnTo>
                      <a:cubicBezTo>
                        <a:pt x="594" y="92"/>
                        <a:pt x="594" y="57"/>
                        <a:pt x="594" y="57"/>
                      </a:cubicBezTo>
                      <a:cubicBezTo>
                        <a:pt x="594" y="29"/>
                        <a:pt x="594" y="29"/>
                        <a:pt x="566" y="29"/>
                      </a:cubicBezTo>
                      <a:lnTo>
                        <a:pt x="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43"/>
                <p:cNvSpPr/>
                <p:nvPr/>
              </p:nvSpPr>
              <p:spPr>
                <a:xfrm>
                  <a:off x="3346028" y="1991397"/>
                  <a:ext cx="36880" cy="56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1657" extrusionOk="0">
                      <a:moveTo>
                        <a:pt x="1033" y="1"/>
                      </a:moveTo>
                      <a:cubicBezTo>
                        <a:pt x="708" y="64"/>
                        <a:pt x="411" y="298"/>
                        <a:pt x="234" y="623"/>
                      </a:cubicBezTo>
                      <a:cubicBezTo>
                        <a:pt x="57" y="913"/>
                        <a:pt x="0" y="1302"/>
                        <a:pt x="120" y="1621"/>
                      </a:cubicBezTo>
                      <a:cubicBezTo>
                        <a:pt x="120" y="1621"/>
                        <a:pt x="120" y="1656"/>
                        <a:pt x="149" y="1656"/>
                      </a:cubicBezTo>
                      <a:cubicBezTo>
                        <a:pt x="149" y="1656"/>
                        <a:pt x="177" y="1621"/>
                        <a:pt x="149" y="1592"/>
                      </a:cubicBezTo>
                      <a:cubicBezTo>
                        <a:pt x="57" y="1302"/>
                        <a:pt x="120" y="913"/>
                        <a:pt x="269" y="652"/>
                      </a:cubicBezTo>
                      <a:cubicBezTo>
                        <a:pt x="446" y="354"/>
                        <a:pt x="736" y="121"/>
                        <a:pt x="1061" y="64"/>
                      </a:cubicBezTo>
                      <a:cubicBezTo>
                        <a:pt x="1061" y="29"/>
                        <a:pt x="1090" y="29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46" name="Google Shape;1246;p43"/>
            <p:cNvGrpSpPr/>
            <p:nvPr/>
          </p:nvGrpSpPr>
          <p:grpSpPr>
            <a:xfrm>
              <a:off x="6350423" y="1987207"/>
              <a:ext cx="2348409" cy="2480360"/>
              <a:chOff x="2970924" y="3808142"/>
              <a:chExt cx="996524" cy="1052516"/>
            </a:xfrm>
          </p:grpSpPr>
          <p:sp>
            <p:nvSpPr>
              <p:cNvPr id="1247" name="Google Shape;1247;p43"/>
              <p:cNvSpPr/>
              <p:nvPr/>
            </p:nvSpPr>
            <p:spPr>
              <a:xfrm>
                <a:off x="3598308" y="4002867"/>
                <a:ext cx="137675" cy="16795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4964" extrusionOk="0">
                    <a:moveTo>
                      <a:pt x="3189" y="1"/>
                    </a:moveTo>
                    <a:cubicBezTo>
                      <a:pt x="2810" y="1"/>
                      <a:pt x="2319" y="494"/>
                      <a:pt x="2095" y="713"/>
                    </a:cubicBezTo>
                    <a:cubicBezTo>
                      <a:pt x="1918" y="925"/>
                      <a:pt x="1713" y="1159"/>
                      <a:pt x="1479" y="1364"/>
                    </a:cubicBezTo>
                    <a:cubicBezTo>
                      <a:pt x="1239" y="1569"/>
                      <a:pt x="977" y="1689"/>
                      <a:pt x="708" y="1866"/>
                    </a:cubicBezTo>
                    <a:cubicBezTo>
                      <a:pt x="503" y="2043"/>
                      <a:pt x="298" y="2220"/>
                      <a:pt x="177" y="2453"/>
                    </a:cubicBezTo>
                    <a:cubicBezTo>
                      <a:pt x="64" y="2659"/>
                      <a:pt x="29" y="2871"/>
                      <a:pt x="29" y="3104"/>
                    </a:cubicBezTo>
                    <a:cubicBezTo>
                      <a:pt x="1" y="3635"/>
                      <a:pt x="149" y="4222"/>
                      <a:pt x="595" y="4547"/>
                    </a:cubicBezTo>
                    <a:cubicBezTo>
                      <a:pt x="736" y="4668"/>
                      <a:pt x="913" y="4753"/>
                      <a:pt x="1090" y="4816"/>
                    </a:cubicBezTo>
                    <a:cubicBezTo>
                      <a:pt x="1361" y="4912"/>
                      <a:pt x="1659" y="4964"/>
                      <a:pt x="1949" y="4964"/>
                    </a:cubicBezTo>
                    <a:cubicBezTo>
                      <a:pt x="2197" y="4964"/>
                      <a:pt x="2439" y="4926"/>
                      <a:pt x="2653" y="4845"/>
                    </a:cubicBezTo>
                    <a:cubicBezTo>
                      <a:pt x="2894" y="4781"/>
                      <a:pt x="3099" y="4547"/>
                      <a:pt x="3276" y="4371"/>
                    </a:cubicBezTo>
                    <a:cubicBezTo>
                      <a:pt x="3453" y="4194"/>
                      <a:pt x="3630" y="3989"/>
                      <a:pt x="3743" y="3755"/>
                    </a:cubicBezTo>
                    <a:cubicBezTo>
                      <a:pt x="3891" y="3515"/>
                      <a:pt x="3983" y="3225"/>
                      <a:pt x="4040" y="2927"/>
                    </a:cubicBezTo>
                    <a:cubicBezTo>
                      <a:pt x="4068" y="2574"/>
                      <a:pt x="4068" y="2220"/>
                      <a:pt x="4068" y="1866"/>
                    </a:cubicBezTo>
                    <a:cubicBezTo>
                      <a:pt x="4040" y="1244"/>
                      <a:pt x="3835" y="685"/>
                      <a:pt x="3509" y="183"/>
                    </a:cubicBezTo>
                    <a:cubicBezTo>
                      <a:pt x="3423" y="53"/>
                      <a:pt x="3312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3"/>
              <p:cNvSpPr/>
              <p:nvPr/>
            </p:nvSpPr>
            <p:spPr>
              <a:xfrm>
                <a:off x="2972142" y="4023405"/>
                <a:ext cx="272169" cy="460562"/>
              </a:xfrm>
              <a:custGeom>
                <a:avLst/>
                <a:gdLst/>
                <a:ahLst/>
                <a:cxnLst/>
                <a:rect l="l" t="t" r="r" b="b"/>
                <a:pathLst>
                  <a:path w="8044" h="13612" extrusionOk="0">
                    <a:moveTo>
                      <a:pt x="532" y="1"/>
                    </a:moveTo>
                    <a:cubicBezTo>
                      <a:pt x="504" y="1"/>
                      <a:pt x="473" y="15"/>
                      <a:pt x="439" y="50"/>
                    </a:cubicBezTo>
                    <a:cubicBezTo>
                      <a:pt x="382" y="78"/>
                      <a:pt x="382" y="142"/>
                      <a:pt x="382" y="198"/>
                    </a:cubicBezTo>
                    <a:cubicBezTo>
                      <a:pt x="354" y="347"/>
                      <a:pt x="354" y="495"/>
                      <a:pt x="382" y="672"/>
                    </a:cubicBezTo>
                    <a:cubicBezTo>
                      <a:pt x="363" y="653"/>
                      <a:pt x="345" y="646"/>
                      <a:pt x="328" y="646"/>
                    </a:cubicBezTo>
                    <a:cubicBezTo>
                      <a:pt x="287" y="646"/>
                      <a:pt x="253" y="689"/>
                      <a:pt x="234" y="729"/>
                    </a:cubicBezTo>
                    <a:cubicBezTo>
                      <a:pt x="177" y="877"/>
                      <a:pt x="205" y="990"/>
                      <a:pt x="113" y="1111"/>
                    </a:cubicBezTo>
                    <a:cubicBezTo>
                      <a:pt x="28" y="1259"/>
                      <a:pt x="0" y="1408"/>
                      <a:pt x="28" y="1556"/>
                    </a:cubicBezTo>
                    <a:cubicBezTo>
                      <a:pt x="28" y="1670"/>
                      <a:pt x="85" y="1790"/>
                      <a:pt x="142" y="1910"/>
                    </a:cubicBezTo>
                    <a:cubicBezTo>
                      <a:pt x="318" y="2292"/>
                      <a:pt x="587" y="2794"/>
                      <a:pt x="941" y="3028"/>
                    </a:cubicBezTo>
                    <a:cubicBezTo>
                      <a:pt x="1323" y="3233"/>
                      <a:pt x="1769" y="3410"/>
                      <a:pt x="2087" y="3735"/>
                    </a:cubicBezTo>
                    <a:cubicBezTo>
                      <a:pt x="2179" y="3820"/>
                      <a:pt x="2207" y="3969"/>
                      <a:pt x="2264" y="4089"/>
                    </a:cubicBezTo>
                    <a:cubicBezTo>
                      <a:pt x="2858" y="5829"/>
                      <a:pt x="3148" y="7654"/>
                      <a:pt x="3594" y="9451"/>
                    </a:cubicBezTo>
                    <a:cubicBezTo>
                      <a:pt x="3827" y="10364"/>
                      <a:pt x="4096" y="11340"/>
                      <a:pt x="4478" y="12225"/>
                    </a:cubicBezTo>
                    <a:cubicBezTo>
                      <a:pt x="4627" y="12578"/>
                      <a:pt x="5037" y="13314"/>
                      <a:pt x="5391" y="13519"/>
                    </a:cubicBezTo>
                    <a:cubicBezTo>
                      <a:pt x="5481" y="13586"/>
                      <a:pt x="5552" y="13611"/>
                      <a:pt x="5618" y="13611"/>
                    </a:cubicBezTo>
                    <a:cubicBezTo>
                      <a:pt x="5789" y="13611"/>
                      <a:pt x="5916" y="13437"/>
                      <a:pt x="6218" y="13371"/>
                    </a:cubicBezTo>
                    <a:cubicBezTo>
                      <a:pt x="6600" y="13314"/>
                      <a:pt x="6862" y="13052"/>
                      <a:pt x="7131" y="12783"/>
                    </a:cubicBezTo>
                    <a:cubicBezTo>
                      <a:pt x="7513" y="12373"/>
                      <a:pt x="8015" y="11814"/>
                      <a:pt x="8015" y="11192"/>
                    </a:cubicBezTo>
                    <a:cubicBezTo>
                      <a:pt x="8044" y="10718"/>
                      <a:pt x="7867" y="10102"/>
                      <a:pt x="7633" y="9692"/>
                    </a:cubicBezTo>
                    <a:cubicBezTo>
                      <a:pt x="7605" y="9572"/>
                      <a:pt x="7541" y="9480"/>
                      <a:pt x="7485" y="9366"/>
                    </a:cubicBezTo>
                    <a:cubicBezTo>
                      <a:pt x="6898" y="8334"/>
                      <a:pt x="6042" y="7421"/>
                      <a:pt x="5511" y="6360"/>
                    </a:cubicBezTo>
                    <a:cubicBezTo>
                      <a:pt x="5391" y="6119"/>
                      <a:pt x="5270" y="5858"/>
                      <a:pt x="5157" y="5624"/>
                    </a:cubicBezTo>
                    <a:cubicBezTo>
                      <a:pt x="4832" y="4881"/>
                      <a:pt x="4506" y="4174"/>
                      <a:pt x="4153" y="3466"/>
                    </a:cubicBezTo>
                    <a:cubicBezTo>
                      <a:pt x="4068" y="3290"/>
                      <a:pt x="4004" y="3113"/>
                      <a:pt x="3919" y="2936"/>
                    </a:cubicBezTo>
                    <a:cubicBezTo>
                      <a:pt x="3856" y="2851"/>
                      <a:pt x="3827" y="2759"/>
                      <a:pt x="3799" y="2674"/>
                    </a:cubicBezTo>
                    <a:cubicBezTo>
                      <a:pt x="3771" y="2618"/>
                      <a:pt x="3771" y="2554"/>
                      <a:pt x="3742" y="2497"/>
                    </a:cubicBezTo>
                    <a:cubicBezTo>
                      <a:pt x="3622" y="2200"/>
                      <a:pt x="3389" y="1910"/>
                      <a:pt x="3148" y="1733"/>
                    </a:cubicBezTo>
                    <a:cubicBezTo>
                      <a:pt x="2971" y="1585"/>
                      <a:pt x="2766" y="1464"/>
                      <a:pt x="2589" y="1344"/>
                    </a:cubicBezTo>
                    <a:cubicBezTo>
                      <a:pt x="2384" y="1167"/>
                      <a:pt x="2151" y="1054"/>
                      <a:pt x="1946" y="877"/>
                    </a:cubicBezTo>
                    <a:cubicBezTo>
                      <a:pt x="1677" y="672"/>
                      <a:pt x="1443" y="495"/>
                      <a:pt x="1203" y="283"/>
                    </a:cubicBezTo>
                    <a:cubicBezTo>
                      <a:pt x="1157" y="260"/>
                      <a:pt x="1093" y="219"/>
                      <a:pt x="1036" y="219"/>
                    </a:cubicBezTo>
                    <a:cubicBezTo>
                      <a:pt x="1023" y="219"/>
                      <a:pt x="1010" y="221"/>
                      <a:pt x="998" y="226"/>
                    </a:cubicBezTo>
                    <a:cubicBezTo>
                      <a:pt x="941" y="255"/>
                      <a:pt x="913" y="318"/>
                      <a:pt x="913" y="375"/>
                    </a:cubicBezTo>
                    <a:cubicBezTo>
                      <a:pt x="849" y="608"/>
                      <a:pt x="998" y="785"/>
                      <a:pt x="1174" y="934"/>
                    </a:cubicBezTo>
                    <a:cubicBezTo>
                      <a:pt x="1380" y="1139"/>
                      <a:pt x="1620" y="1288"/>
                      <a:pt x="1769" y="1521"/>
                    </a:cubicBezTo>
                    <a:cubicBezTo>
                      <a:pt x="1928" y="1758"/>
                      <a:pt x="1846" y="1846"/>
                      <a:pt x="1695" y="1846"/>
                    </a:cubicBezTo>
                    <a:cubicBezTo>
                      <a:pt x="1544" y="1846"/>
                      <a:pt x="1323" y="1758"/>
                      <a:pt x="1203" y="1641"/>
                    </a:cubicBezTo>
                    <a:cubicBezTo>
                      <a:pt x="1090" y="1521"/>
                      <a:pt x="1026" y="1344"/>
                      <a:pt x="969" y="1203"/>
                    </a:cubicBezTo>
                    <a:cubicBezTo>
                      <a:pt x="849" y="962"/>
                      <a:pt x="821" y="700"/>
                      <a:pt x="764" y="432"/>
                    </a:cubicBezTo>
                    <a:cubicBezTo>
                      <a:pt x="741" y="361"/>
                      <a:pt x="673" y="1"/>
                      <a:pt x="532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3"/>
              <p:cNvSpPr/>
              <p:nvPr/>
            </p:nvSpPr>
            <p:spPr>
              <a:xfrm>
                <a:off x="2970924" y="4022187"/>
                <a:ext cx="274334" cy="462727"/>
              </a:xfrm>
              <a:custGeom>
                <a:avLst/>
                <a:gdLst/>
                <a:ahLst/>
                <a:cxnLst/>
                <a:rect l="l" t="t" r="r" b="b"/>
                <a:pathLst>
                  <a:path w="8108" h="13676" extrusionOk="0">
                    <a:moveTo>
                      <a:pt x="567" y="57"/>
                    </a:moveTo>
                    <a:cubicBezTo>
                      <a:pt x="652" y="57"/>
                      <a:pt x="708" y="319"/>
                      <a:pt x="743" y="439"/>
                    </a:cubicBezTo>
                    <a:cubicBezTo>
                      <a:pt x="743" y="439"/>
                      <a:pt x="743" y="468"/>
                      <a:pt x="772" y="468"/>
                    </a:cubicBezTo>
                    <a:cubicBezTo>
                      <a:pt x="772" y="560"/>
                      <a:pt x="800" y="644"/>
                      <a:pt x="828" y="736"/>
                    </a:cubicBezTo>
                    <a:cubicBezTo>
                      <a:pt x="857" y="913"/>
                      <a:pt x="885" y="1090"/>
                      <a:pt x="977" y="1267"/>
                    </a:cubicBezTo>
                    <a:cubicBezTo>
                      <a:pt x="1034" y="1416"/>
                      <a:pt x="1126" y="1557"/>
                      <a:pt x="1210" y="1706"/>
                    </a:cubicBezTo>
                    <a:cubicBezTo>
                      <a:pt x="1331" y="1826"/>
                      <a:pt x="1564" y="1911"/>
                      <a:pt x="1741" y="1911"/>
                    </a:cubicBezTo>
                    <a:cubicBezTo>
                      <a:pt x="1833" y="1911"/>
                      <a:pt x="1890" y="1882"/>
                      <a:pt x="1890" y="1854"/>
                    </a:cubicBezTo>
                    <a:cubicBezTo>
                      <a:pt x="1946" y="1769"/>
                      <a:pt x="1918" y="1677"/>
                      <a:pt x="1833" y="1557"/>
                    </a:cubicBezTo>
                    <a:cubicBezTo>
                      <a:pt x="1713" y="1380"/>
                      <a:pt x="1536" y="1239"/>
                      <a:pt x="1387" y="1090"/>
                    </a:cubicBezTo>
                    <a:cubicBezTo>
                      <a:pt x="1331" y="1062"/>
                      <a:pt x="1274" y="998"/>
                      <a:pt x="1210" y="942"/>
                    </a:cubicBezTo>
                    <a:cubicBezTo>
                      <a:pt x="1034" y="765"/>
                      <a:pt x="949" y="588"/>
                      <a:pt x="977" y="411"/>
                    </a:cubicBezTo>
                    <a:cubicBezTo>
                      <a:pt x="977" y="383"/>
                      <a:pt x="1005" y="319"/>
                      <a:pt x="1034" y="291"/>
                    </a:cubicBezTo>
                    <a:cubicBezTo>
                      <a:pt x="1097" y="291"/>
                      <a:pt x="1154" y="319"/>
                      <a:pt x="1210" y="354"/>
                    </a:cubicBezTo>
                    <a:lnTo>
                      <a:pt x="1946" y="942"/>
                    </a:lnTo>
                    <a:cubicBezTo>
                      <a:pt x="2066" y="1026"/>
                      <a:pt x="2187" y="1090"/>
                      <a:pt x="2300" y="1175"/>
                    </a:cubicBezTo>
                    <a:cubicBezTo>
                      <a:pt x="2392" y="1239"/>
                      <a:pt x="2512" y="1324"/>
                      <a:pt x="2625" y="1380"/>
                    </a:cubicBezTo>
                    <a:cubicBezTo>
                      <a:pt x="2717" y="1472"/>
                      <a:pt x="2802" y="1529"/>
                      <a:pt x="2866" y="1557"/>
                    </a:cubicBezTo>
                    <a:cubicBezTo>
                      <a:pt x="2979" y="1649"/>
                      <a:pt x="3071" y="1706"/>
                      <a:pt x="3156" y="1769"/>
                    </a:cubicBezTo>
                    <a:cubicBezTo>
                      <a:pt x="3425" y="1974"/>
                      <a:pt x="3630" y="2236"/>
                      <a:pt x="3750" y="2533"/>
                    </a:cubicBezTo>
                    <a:cubicBezTo>
                      <a:pt x="3778" y="2590"/>
                      <a:pt x="3807" y="2654"/>
                      <a:pt x="3807" y="2710"/>
                    </a:cubicBezTo>
                    <a:cubicBezTo>
                      <a:pt x="3835" y="2795"/>
                      <a:pt x="3863" y="2887"/>
                      <a:pt x="3927" y="2972"/>
                    </a:cubicBezTo>
                    <a:cubicBezTo>
                      <a:pt x="4012" y="3149"/>
                      <a:pt x="4104" y="3326"/>
                      <a:pt x="4160" y="3502"/>
                    </a:cubicBezTo>
                    <a:cubicBezTo>
                      <a:pt x="4366" y="3920"/>
                      <a:pt x="4542" y="4302"/>
                      <a:pt x="4719" y="4712"/>
                    </a:cubicBezTo>
                    <a:cubicBezTo>
                      <a:pt x="4868" y="5038"/>
                      <a:pt x="5016" y="5335"/>
                      <a:pt x="5165" y="5660"/>
                    </a:cubicBezTo>
                    <a:cubicBezTo>
                      <a:pt x="5306" y="5950"/>
                      <a:pt x="5427" y="6191"/>
                      <a:pt x="5519" y="6396"/>
                    </a:cubicBezTo>
                    <a:cubicBezTo>
                      <a:pt x="5809" y="7011"/>
                      <a:pt x="6226" y="7542"/>
                      <a:pt x="6608" y="8101"/>
                    </a:cubicBezTo>
                    <a:cubicBezTo>
                      <a:pt x="6898" y="8518"/>
                      <a:pt x="7224" y="8957"/>
                      <a:pt x="7492" y="9431"/>
                    </a:cubicBezTo>
                    <a:cubicBezTo>
                      <a:pt x="7549" y="9551"/>
                      <a:pt x="7606" y="9636"/>
                      <a:pt x="7669" y="9756"/>
                    </a:cubicBezTo>
                    <a:cubicBezTo>
                      <a:pt x="7846" y="10110"/>
                      <a:pt x="8051" y="10725"/>
                      <a:pt x="8023" y="11228"/>
                    </a:cubicBezTo>
                    <a:cubicBezTo>
                      <a:pt x="8023" y="11815"/>
                      <a:pt x="7549" y="12381"/>
                      <a:pt x="7139" y="12791"/>
                    </a:cubicBezTo>
                    <a:cubicBezTo>
                      <a:pt x="6898" y="13053"/>
                      <a:pt x="6608" y="13322"/>
                      <a:pt x="6254" y="13378"/>
                    </a:cubicBezTo>
                    <a:cubicBezTo>
                      <a:pt x="6106" y="13407"/>
                      <a:pt x="5986" y="13499"/>
                      <a:pt x="5901" y="13527"/>
                    </a:cubicBezTo>
                    <a:cubicBezTo>
                      <a:pt x="5809" y="13583"/>
                      <a:pt x="5724" y="13619"/>
                      <a:pt x="5660" y="13619"/>
                    </a:cubicBezTo>
                    <a:cubicBezTo>
                      <a:pt x="5575" y="13619"/>
                      <a:pt x="5519" y="13583"/>
                      <a:pt x="5427" y="13527"/>
                    </a:cubicBezTo>
                    <a:cubicBezTo>
                      <a:pt x="5101" y="13322"/>
                      <a:pt x="4691" y="12586"/>
                      <a:pt x="4542" y="12232"/>
                    </a:cubicBezTo>
                    <a:cubicBezTo>
                      <a:pt x="4160" y="11320"/>
                      <a:pt x="3892" y="10372"/>
                      <a:pt x="3658" y="9459"/>
                    </a:cubicBezTo>
                    <a:cubicBezTo>
                      <a:pt x="3481" y="8844"/>
                      <a:pt x="3361" y="8193"/>
                      <a:pt x="3220" y="7542"/>
                    </a:cubicBezTo>
                    <a:cubicBezTo>
                      <a:pt x="2951" y="6396"/>
                      <a:pt x="2717" y="5243"/>
                      <a:pt x="2335" y="4125"/>
                    </a:cubicBezTo>
                    <a:cubicBezTo>
                      <a:pt x="2272" y="4005"/>
                      <a:pt x="2243" y="3856"/>
                      <a:pt x="2123" y="3743"/>
                    </a:cubicBezTo>
                    <a:cubicBezTo>
                      <a:pt x="1918" y="3502"/>
                      <a:pt x="1628" y="3361"/>
                      <a:pt x="1359" y="3212"/>
                    </a:cubicBezTo>
                    <a:cubicBezTo>
                      <a:pt x="1239" y="3149"/>
                      <a:pt x="1126" y="3092"/>
                      <a:pt x="1005" y="3036"/>
                    </a:cubicBezTo>
                    <a:cubicBezTo>
                      <a:pt x="623" y="2795"/>
                      <a:pt x="326" y="2208"/>
                      <a:pt x="213" y="1946"/>
                    </a:cubicBezTo>
                    <a:cubicBezTo>
                      <a:pt x="149" y="1826"/>
                      <a:pt x="93" y="1706"/>
                      <a:pt x="93" y="1592"/>
                    </a:cubicBezTo>
                    <a:cubicBezTo>
                      <a:pt x="64" y="1444"/>
                      <a:pt x="93" y="1295"/>
                      <a:pt x="178" y="1175"/>
                    </a:cubicBezTo>
                    <a:cubicBezTo>
                      <a:pt x="241" y="1090"/>
                      <a:pt x="241" y="1026"/>
                      <a:pt x="241" y="970"/>
                    </a:cubicBezTo>
                    <a:cubicBezTo>
                      <a:pt x="270" y="913"/>
                      <a:pt x="270" y="850"/>
                      <a:pt x="298" y="793"/>
                    </a:cubicBezTo>
                    <a:cubicBezTo>
                      <a:pt x="326" y="736"/>
                      <a:pt x="354" y="708"/>
                      <a:pt x="390" y="708"/>
                    </a:cubicBezTo>
                    <a:cubicBezTo>
                      <a:pt x="404" y="722"/>
                      <a:pt x="411" y="729"/>
                      <a:pt x="415" y="729"/>
                    </a:cubicBezTo>
                    <a:cubicBezTo>
                      <a:pt x="418" y="729"/>
                      <a:pt x="418" y="722"/>
                      <a:pt x="418" y="708"/>
                    </a:cubicBezTo>
                    <a:cubicBezTo>
                      <a:pt x="446" y="708"/>
                      <a:pt x="446" y="708"/>
                      <a:pt x="446" y="673"/>
                    </a:cubicBezTo>
                    <a:cubicBezTo>
                      <a:pt x="418" y="531"/>
                      <a:pt x="418" y="383"/>
                      <a:pt x="446" y="234"/>
                    </a:cubicBezTo>
                    <a:cubicBezTo>
                      <a:pt x="446" y="178"/>
                      <a:pt x="446" y="142"/>
                      <a:pt x="475" y="114"/>
                    </a:cubicBezTo>
                    <a:cubicBezTo>
                      <a:pt x="503" y="86"/>
                      <a:pt x="531" y="57"/>
                      <a:pt x="567" y="57"/>
                    </a:cubicBezTo>
                    <a:close/>
                    <a:moveTo>
                      <a:pt x="567" y="1"/>
                    </a:moveTo>
                    <a:cubicBezTo>
                      <a:pt x="531" y="1"/>
                      <a:pt x="475" y="29"/>
                      <a:pt x="446" y="57"/>
                    </a:cubicBezTo>
                    <a:cubicBezTo>
                      <a:pt x="418" y="114"/>
                      <a:pt x="390" y="178"/>
                      <a:pt x="390" y="234"/>
                    </a:cubicBezTo>
                    <a:cubicBezTo>
                      <a:pt x="354" y="383"/>
                      <a:pt x="354" y="496"/>
                      <a:pt x="390" y="644"/>
                    </a:cubicBezTo>
                    <a:cubicBezTo>
                      <a:pt x="326" y="644"/>
                      <a:pt x="270" y="708"/>
                      <a:pt x="241" y="765"/>
                    </a:cubicBezTo>
                    <a:cubicBezTo>
                      <a:pt x="213" y="821"/>
                      <a:pt x="213" y="885"/>
                      <a:pt x="178" y="942"/>
                    </a:cubicBezTo>
                    <a:cubicBezTo>
                      <a:pt x="178" y="1026"/>
                      <a:pt x="178" y="1090"/>
                      <a:pt x="121" y="1147"/>
                    </a:cubicBezTo>
                    <a:cubicBezTo>
                      <a:pt x="36" y="1267"/>
                      <a:pt x="1" y="1444"/>
                      <a:pt x="36" y="1592"/>
                    </a:cubicBezTo>
                    <a:cubicBezTo>
                      <a:pt x="36" y="1706"/>
                      <a:pt x="93" y="1854"/>
                      <a:pt x="149" y="1974"/>
                    </a:cubicBezTo>
                    <a:cubicBezTo>
                      <a:pt x="298" y="2264"/>
                      <a:pt x="595" y="2859"/>
                      <a:pt x="977" y="3064"/>
                    </a:cubicBezTo>
                    <a:cubicBezTo>
                      <a:pt x="1097" y="3149"/>
                      <a:pt x="1210" y="3212"/>
                      <a:pt x="1331" y="3269"/>
                    </a:cubicBezTo>
                    <a:cubicBezTo>
                      <a:pt x="1592" y="3418"/>
                      <a:pt x="1890" y="3566"/>
                      <a:pt x="2095" y="3771"/>
                    </a:cubicBezTo>
                    <a:cubicBezTo>
                      <a:pt x="2187" y="3892"/>
                      <a:pt x="2215" y="4005"/>
                      <a:pt x="2272" y="4125"/>
                    </a:cubicBezTo>
                    <a:cubicBezTo>
                      <a:pt x="2654" y="5243"/>
                      <a:pt x="2894" y="6424"/>
                      <a:pt x="3156" y="7542"/>
                    </a:cubicBezTo>
                    <a:cubicBezTo>
                      <a:pt x="3304" y="8193"/>
                      <a:pt x="3425" y="8844"/>
                      <a:pt x="3602" y="9487"/>
                    </a:cubicBezTo>
                    <a:cubicBezTo>
                      <a:pt x="3835" y="10400"/>
                      <a:pt x="4104" y="11348"/>
                      <a:pt x="4486" y="12261"/>
                    </a:cubicBezTo>
                    <a:cubicBezTo>
                      <a:pt x="4634" y="12586"/>
                      <a:pt x="5045" y="13350"/>
                      <a:pt x="5398" y="13583"/>
                    </a:cubicBezTo>
                    <a:cubicBezTo>
                      <a:pt x="5483" y="13647"/>
                      <a:pt x="5575" y="13675"/>
                      <a:pt x="5660" y="13675"/>
                    </a:cubicBezTo>
                    <a:cubicBezTo>
                      <a:pt x="5752" y="13675"/>
                      <a:pt x="5837" y="13647"/>
                      <a:pt x="5929" y="13583"/>
                    </a:cubicBezTo>
                    <a:cubicBezTo>
                      <a:pt x="6014" y="13527"/>
                      <a:pt x="6106" y="13470"/>
                      <a:pt x="6283" y="13442"/>
                    </a:cubicBezTo>
                    <a:cubicBezTo>
                      <a:pt x="6636" y="13378"/>
                      <a:pt x="6934" y="13117"/>
                      <a:pt x="7195" y="12819"/>
                    </a:cubicBezTo>
                    <a:cubicBezTo>
                      <a:pt x="7606" y="12409"/>
                      <a:pt x="8080" y="11850"/>
                      <a:pt x="8080" y="11228"/>
                    </a:cubicBezTo>
                    <a:cubicBezTo>
                      <a:pt x="8108" y="10697"/>
                      <a:pt x="7903" y="10082"/>
                      <a:pt x="7698" y="9728"/>
                    </a:cubicBezTo>
                    <a:cubicBezTo>
                      <a:pt x="7669" y="9608"/>
                      <a:pt x="7606" y="9516"/>
                      <a:pt x="7549" y="9402"/>
                    </a:cubicBezTo>
                    <a:cubicBezTo>
                      <a:pt x="7287" y="8928"/>
                      <a:pt x="6962" y="8490"/>
                      <a:pt x="6636" y="8044"/>
                    </a:cubicBezTo>
                    <a:cubicBezTo>
                      <a:pt x="6254" y="7514"/>
                      <a:pt x="5872" y="6983"/>
                      <a:pt x="5575" y="6396"/>
                    </a:cubicBezTo>
                    <a:cubicBezTo>
                      <a:pt x="5455" y="6155"/>
                      <a:pt x="5342" y="5922"/>
                      <a:pt x="5222" y="5625"/>
                    </a:cubicBezTo>
                    <a:cubicBezTo>
                      <a:pt x="5073" y="5335"/>
                      <a:pt x="4924" y="5009"/>
                      <a:pt x="4776" y="4684"/>
                    </a:cubicBezTo>
                    <a:cubicBezTo>
                      <a:pt x="4599" y="4302"/>
                      <a:pt x="4422" y="3892"/>
                      <a:pt x="4217" y="3474"/>
                    </a:cubicBezTo>
                    <a:cubicBezTo>
                      <a:pt x="4132" y="3297"/>
                      <a:pt x="4068" y="3120"/>
                      <a:pt x="3984" y="2944"/>
                    </a:cubicBezTo>
                    <a:cubicBezTo>
                      <a:pt x="3927" y="2887"/>
                      <a:pt x="3892" y="2795"/>
                      <a:pt x="3863" y="2710"/>
                    </a:cubicBezTo>
                    <a:cubicBezTo>
                      <a:pt x="3835" y="2654"/>
                      <a:pt x="3835" y="2562"/>
                      <a:pt x="3807" y="2505"/>
                    </a:cubicBezTo>
                    <a:cubicBezTo>
                      <a:pt x="3686" y="2208"/>
                      <a:pt x="3453" y="1946"/>
                      <a:pt x="3184" y="1734"/>
                    </a:cubicBezTo>
                    <a:cubicBezTo>
                      <a:pt x="3099" y="1649"/>
                      <a:pt x="3007" y="1592"/>
                      <a:pt x="2894" y="1529"/>
                    </a:cubicBezTo>
                    <a:cubicBezTo>
                      <a:pt x="2830" y="1472"/>
                      <a:pt x="2746" y="1416"/>
                      <a:pt x="2654" y="1352"/>
                    </a:cubicBezTo>
                    <a:cubicBezTo>
                      <a:pt x="2540" y="1267"/>
                      <a:pt x="2448" y="1203"/>
                      <a:pt x="2335" y="1118"/>
                    </a:cubicBezTo>
                    <a:cubicBezTo>
                      <a:pt x="2215" y="1062"/>
                      <a:pt x="2095" y="970"/>
                      <a:pt x="1982" y="885"/>
                    </a:cubicBezTo>
                    <a:lnTo>
                      <a:pt x="1239" y="319"/>
                    </a:lnTo>
                    <a:cubicBezTo>
                      <a:pt x="1182" y="262"/>
                      <a:pt x="1154" y="234"/>
                      <a:pt x="1062" y="234"/>
                    </a:cubicBezTo>
                    <a:lnTo>
                      <a:pt x="1034" y="234"/>
                    </a:lnTo>
                    <a:cubicBezTo>
                      <a:pt x="977" y="262"/>
                      <a:pt x="949" y="319"/>
                      <a:pt x="920" y="411"/>
                    </a:cubicBezTo>
                    <a:cubicBezTo>
                      <a:pt x="885" y="588"/>
                      <a:pt x="977" y="793"/>
                      <a:pt x="1182" y="998"/>
                    </a:cubicBezTo>
                    <a:cubicBezTo>
                      <a:pt x="1239" y="1062"/>
                      <a:pt x="1302" y="1090"/>
                      <a:pt x="1359" y="1147"/>
                    </a:cubicBezTo>
                    <a:cubicBezTo>
                      <a:pt x="1508" y="1267"/>
                      <a:pt x="1684" y="1416"/>
                      <a:pt x="1769" y="1592"/>
                    </a:cubicBezTo>
                    <a:cubicBezTo>
                      <a:pt x="1861" y="1677"/>
                      <a:pt x="1861" y="1769"/>
                      <a:pt x="1861" y="1826"/>
                    </a:cubicBezTo>
                    <a:cubicBezTo>
                      <a:pt x="1833" y="1854"/>
                      <a:pt x="1769" y="1854"/>
                      <a:pt x="1741" y="1854"/>
                    </a:cubicBezTo>
                    <a:cubicBezTo>
                      <a:pt x="1592" y="1854"/>
                      <a:pt x="1359" y="1769"/>
                      <a:pt x="1274" y="1649"/>
                    </a:cubicBezTo>
                    <a:cubicBezTo>
                      <a:pt x="1154" y="1529"/>
                      <a:pt x="1097" y="1380"/>
                      <a:pt x="1034" y="1239"/>
                    </a:cubicBezTo>
                    <a:cubicBezTo>
                      <a:pt x="949" y="1062"/>
                      <a:pt x="920" y="885"/>
                      <a:pt x="885" y="736"/>
                    </a:cubicBezTo>
                    <a:cubicBezTo>
                      <a:pt x="857" y="644"/>
                      <a:pt x="828" y="560"/>
                      <a:pt x="828" y="468"/>
                    </a:cubicBezTo>
                    <a:cubicBezTo>
                      <a:pt x="800" y="439"/>
                      <a:pt x="800" y="439"/>
                      <a:pt x="800" y="411"/>
                    </a:cubicBezTo>
                    <a:cubicBezTo>
                      <a:pt x="772" y="262"/>
                      <a:pt x="708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3"/>
              <p:cNvSpPr/>
              <p:nvPr/>
            </p:nvSpPr>
            <p:spPr>
              <a:xfrm>
                <a:off x="2984086" y="4043030"/>
                <a:ext cx="21824" cy="4885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444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57"/>
                    </a:cubicBezTo>
                    <a:lnTo>
                      <a:pt x="114" y="531"/>
                    </a:lnTo>
                    <a:cubicBezTo>
                      <a:pt x="234" y="884"/>
                      <a:pt x="354" y="1210"/>
                      <a:pt x="616" y="1415"/>
                    </a:cubicBezTo>
                    <a:lnTo>
                      <a:pt x="616" y="1443"/>
                    </a:lnTo>
                    <a:lnTo>
                      <a:pt x="645" y="1415"/>
                    </a:lnTo>
                    <a:lnTo>
                      <a:pt x="645" y="1387"/>
                    </a:lnTo>
                    <a:cubicBezTo>
                      <a:pt x="383" y="1182"/>
                      <a:pt x="291" y="856"/>
                      <a:pt x="178" y="502"/>
                    </a:cubicBezTo>
                    <a:lnTo>
                      <a:pt x="57" y="28"/>
                    </a:ln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3"/>
              <p:cNvSpPr/>
              <p:nvPr/>
            </p:nvSpPr>
            <p:spPr>
              <a:xfrm>
                <a:off x="2975966" y="4060015"/>
                <a:ext cx="22060" cy="4479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324" extrusionOk="0">
                    <a:moveTo>
                      <a:pt x="29" y="0"/>
                    </a:moveTo>
                    <a:cubicBezTo>
                      <a:pt x="0" y="0"/>
                      <a:pt x="0" y="0"/>
                      <a:pt x="0" y="29"/>
                    </a:cubicBezTo>
                    <a:cubicBezTo>
                      <a:pt x="92" y="439"/>
                      <a:pt x="269" y="856"/>
                      <a:pt x="531" y="1210"/>
                    </a:cubicBezTo>
                    <a:cubicBezTo>
                      <a:pt x="559" y="1267"/>
                      <a:pt x="594" y="1295"/>
                      <a:pt x="623" y="1323"/>
                    </a:cubicBezTo>
                    <a:cubicBezTo>
                      <a:pt x="651" y="1323"/>
                      <a:pt x="651" y="1323"/>
                      <a:pt x="651" y="1295"/>
                    </a:cubicBezTo>
                    <a:lnTo>
                      <a:pt x="651" y="1267"/>
                    </a:lnTo>
                    <a:cubicBezTo>
                      <a:pt x="623" y="1238"/>
                      <a:pt x="594" y="1210"/>
                      <a:pt x="594" y="1182"/>
                    </a:cubicBezTo>
                    <a:cubicBezTo>
                      <a:pt x="326" y="856"/>
                      <a:pt x="149" y="439"/>
                      <a:pt x="64" y="29"/>
                    </a:cubicBezTo>
                    <a:cubicBezTo>
                      <a:pt x="64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3"/>
              <p:cNvSpPr/>
              <p:nvPr/>
            </p:nvSpPr>
            <p:spPr>
              <a:xfrm>
                <a:off x="3098756" y="4110769"/>
                <a:ext cx="1929" cy="13196"/>
              </a:xfrm>
              <a:custGeom>
                <a:avLst/>
                <a:gdLst/>
                <a:ahLst/>
                <a:cxnLst/>
                <a:rect l="l" t="t" r="r" b="b"/>
                <a:pathLst>
                  <a:path w="57" h="390" extrusionOk="0">
                    <a:moveTo>
                      <a:pt x="57" y="0"/>
                    </a:moveTo>
                    <a:lnTo>
                      <a:pt x="0" y="389"/>
                    </a:lnTo>
                    <a:cubicBezTo>
                      <a:pt x="29" y="269"/>
                      <a:pt x="57" y="149"/>
                      <a:pt x="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3"/>
              <p:cNvSpPr/>
              <p:nvPr/>
            </p:nvSpPr>
            <p:spPr>
              <a:xfrm>
                <a:off x="3097809" y="4109788"/>
                <a:ext cx="3857" cy="1512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447" extrusionOk="0">
                    <a:moveTo>
                      <a:pt x="85" y="1"/>
                    </a:moveTo>
                    <a:cubicBezTo>
                      <a:pt x="57" y="1"/>
                      <a:pt x="57" y="29"/>
                      <a:pt x="57" y="29"/>
                    </a:cubicBezTo>
                    <a:cubicBezTo>
                      <a:pt x="57" y="149"/>
                      <a:pt x="28" y="298"/>
                      <a:pt x="0" y="418"/>
                    </a:cubicBezTo>
                    <a:cubicBezTo>
                      <a:pt x="0" y="418"/>
                      <a:pt x="0" y="447"/>
                      <a:pt x="28" y="447"/>
                    </a:cubicBezTo>
                    <a:cubicBezTo>
                      <a:pt x="28" y="447"/>
                      <a:pt x="57" y="447"/>
                      <a:pt x="57" y="418"/>
                    </a:cubicBezTo>
                    <a:cubicBezTo>
                      <a:pt x="85" y="298"/>
                      <a:pt x="113" y="178"/>
                      <a:pt x="113" y="29"/>
                    </a:cubicBezTo>
                    <a:lnTo>
                      <a:pt x="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3"/>
              <p:cNvSpPr/>
              <p:nvPr/>
            </p:nvSpPr>
            <p:spPr>
              <a:xfrm>
                <a:off x="3508542" y="4013085"/>
                <a:ext cx="133851" cy="156318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4620" extrusionOk="0">
                    <a:moveTo>
                      <a:pt x="298" y="1"/>
                    </a:moveTo>
                    <a:lnTo>
                      <a:pt x="298" y="1"/>
                    </a:lnTo>
                    <a:cubicBezTo>
                      <a:pt x="326" y="1005"/>
                      <a:pt x="270" y="1946"/>
                      <a:pt x="206" y="2802"/>
                    </a:cubicBezTo>
                    <a:cubicBezTo>
                      <a:pt x="178" y="3213"/>
                      <a:pt x="149" y="3510"/>
                      <a:pt x="1" y="3863"/>
                    </a:cubicBezTo>
                    <a:cubicBezTo>
                      <a:pt x="680" y="4161"/>
                      <a:pt x="1154" y="4514"/>
                      <a:pt x="1861" y="4571"/>
                    </a:cubicBezTo>
                    <a:cubicBezTo>
                      <a:pt x="2087" y="4601"/>
                      <a:pt x="2339" y="4620"/>
                      <a:pt x="2597" y="4620"/>
                    </a:cubicBezTo>
                    <a:cubicBezTo>
                      <a:pt x="3074" y="4620"/>
                      <a:pt x="3570" y="4554"/>
                      <a:pt x="3955" y="4366"/>
                    </a:cubicBezTo>
                    <a:cubicBezTo>
                      <a:pt x="3481" y="3099"/>
                      <a:pt x="3602" y="1798"/>
                      <a:pt x="3566" y="531"/>
                    </a:cubicBezTo>
                    <a:cubicBezTo>
                      <a:pt x="3566" y="355"/>
                      <a:pt x="3566" y="178"/>
                      <a:pt x="3538" y="29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4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3"/>
              <p:cNvSpPr/>
              <p:nvPr/>
            </p:nvSpPr>
            <p:spPr>
              <a:xfrm>
                <a:off x="3314189" y="4099874"/>
                <a:ext cx="514664" cy="610519"/>
              </a:xfrm>
              <a:custGeom>
                <a:avLst/>
                <a:gdLst/>
                <a:ahLst/>
                <a:cxnLst/>
                <a:rect l="l" t="t" r="r" b="b"/>
                <a:pathLst>
                  <a:path w="15211" h="18044" extrusionOk="0">
                    <a:moveTo>
                      <a:pt x="7102" y="0"/>
                    </a:moveTo>
                    <a:cubicBezTo>
                      <a:pt x="6984" y="0"/>
                      <a:pt x="6867" y="1"/>
                      <a:pt x="6749" y="4"/>
                    </a:cubicBezTo>
                    <a:cubicBezTo>
                      <a:pt x="5306" y="32"/>
                      <a:pt x="2059" y="824"/>
                      <a:pt x="1146" y="1978"/>
                    </a:cubicBezTo>
                    <a:cubicBezTo>
                      <a:pt x="0" y="3506"/>
                      <a:pt x="616" y="5748"/>
                      <a:pt x="1825" y="7043"/>
                    </a:cubicBezTo>
                    <a:cubicBezTo>
                      <a:pt x="1592" y="8281"/>
                      <a:pt x="1387" y="9491"/>
                      <a:pt x="1267" y="10729"/>
                    </a:cubicBezTo>
                    <a:cubicBezTo>
                      <a:pt x="1146" y="11818"/>
                      <a:pt x="1295" y="12971"/>
                      <a:pt x="913" y="14004"/>
                    </a:cubicBezTo>
                    <a:cubicBezTo>
                      <a:pt x="821" y="14181"/>
                      <a:pt x="736" y="14358"/>
                      <a:pt x="708" y="14563"/>
                    </a:cubicBezTo>
                    <a:cubicBezTo>
                      <a:pt x="679" y="14768"/>
                      <a:pt x="679" y="14945"/>
                      <a:pt x="708" y="15150"/>
                    </a:cubicBezTo>
                    <a:cubicBezTo>
                      <a:pt x="856" y="16155"/>
                      <a:pt x="1323" y="17187"/>
                      <a:pt x="2208" y="17654"/>
                    </a:cubicBezTo>
                    <a:cubicBezTo>
                      <a:pt x="2858" y="18043"/>
                      <a:pt x="3622" y="18043"/>
                      <a:pt x="4358" y="18043"/>
                    </a:cubicBezTo>
                    <a:cubicBezTo>
                      <a:pt x="7280" y="18008"/>
                      <a:pt x="10194" y="17718"/>
                      <a:pt x="13088" y="17393"/>
                    </a:cubicBezTo>
                    <a:cubicBezTo>
                      <a:pt x="13265" y="17393"/>
                      <a:pt x="13442" y="17364"/>
                      <a:pt x="13590" y="17336"/>
                    </a:cubicBezTo>
                    <a:cubicBezTo>
                      <a:pt x="13767" y="17301"/>
                      <a:pt x="13944" y="17272"/>
                      <a:pt x="14085" y="17187"/>
                    </a:cubicBezTo>
                    <a:cubicBezTo>
                      <a:pt x="14616" y="16982"/>
                      <a:pt x="15033" y="16452"/>
                      <a:pt x="15090" y="15886"/>
                    </a:cubicBezTo>
                    <a:cubicBezTo>
                      <a:pt x="15210" y="15037"/>
                      <a:pt x="14736" y="14266"/>
                      <a:pt x="14588" y="13445"/>
                    </a:cubicBezTo>
                    <a:cubicBezTo>
                      <a:pt x="14503" y="13056"/>
                      <a:pt x="14503" y="12646"/>
                      <a:pt x="14326" y="12292"/>
                    </a:cubicBezTo>
                    <a:cubicBezTo>
                      <a:pt x="14234" y="12115"/>
                      <a:pt x="14121" y="11967"/>
                      <a:pt x="14029" y="11818"/>
                    </a:cubicBezTo>
                    <a:cubicBezTo>
                      <a:pt x="13732" y="11231"/>
                      <a:pt x="13972" y="10700"/>
                      <a:pt x="13944" y="10113"/>
                    </a:cubicBezTo>
                    <a:cubicBezTo>
                      <a:pt x="13944" y="9554"/>
                      <a:pt x="13880" y="8988"/>
                      <a:pt x="13880" y="8401"/>
                    </a:cubicBezTo>
                    <a:cubicBezTo>
                      <a:pt x="13880" y="8047"/>
                      <a:pt x="13880" y="7665"/>
                      <a:pt x="13944" y="7283"/>
                    </a:cubicBezTo>
                    <a:cubicBezTo>
                      <a:pt x="14000" y="6901"/>
                      <a:pt x="14149" y="6512"/>
                      <a:pt x="14206" y="6130"/>
                    </a:cubicBezTo>
                    <a:cubicBezTo>
                      <a:pt x="14588" y="4213"/>
                      <a:pt x="13526" y="1829"/>
                      <a:pt x="11730" y="945"/>
                    </a:cubicBezTo>
                    <a:cubicBezTo>
                      <a:pt x="10333" y="233"/>
                      <a:pt x="8702" y="0"/>
                      <a:pt x="7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3"/>
              <p:cNvSpPr/>
              <p:nvPr/>
            </p:nvSpPr>
            <p:spPr>
              <a:xfrm>
                <a:off x="3063804" y="4101904"/>
                <a:ext cx="450750" cy="394009"/>
              </a:xfrm>
              <a:custGeom>
                <a:avLst/>
                <a:gdLst/>
                <a:ahLst/>
                <a:cxnLst/>
                <a:rect l="l" t="t" r="r" b="b"/>
                <a:pathLst>
                  <a:path w="13322" h="11645" extrusionOk="0">
                    <a:moveTo>
                      <a:pt x="13322" y="0"/>
                    </a:moveTo>
                    <a:lnTo>
                      <a:pt x="13322" y="0"/>
                    </a:lnTo>
                    <a:cubicBezTo>
                      <a:pt x="13088" y="29"/>
                      <a:pt x="12855" y="57"/>
                      <a:pt x="12614" y="85"/>
                    </a:cubicBezTo>
                    <a:cubicBezTo>
                      <a:pt x="11114" y="326"/>
                      <a:pt x="9699" y="941"/>
                      <a:pt x="8490" y="1889"/>
                    </a:cubicBezTo>
                    <a:cubicBezTo>
                      <a:pt x="7690" y="2505"/>
                      <a:pt x="6983" y="3240"/>
                      <a:pt x="6339" y="4012"/>
                    </a:cubicBezTo>
                    <a:cubicBezTo>
                      <a:pt x="5717" y="4747"/>
                      <a:pt x="5158" y="5745"/>
                      <a:pt x="4422" y="6339"/>
                    </a:cubicBezTo>
                    <a:cubicBezTo>
                      <a:pt x="4040" y="5780"/>
                      <a:pt x="3715" y="5186"/>
                      <a:pt x="3417" y="4599"/>
                    </a:cubicBezTo>
                    <a:cubicBezTo>
                      <a:pt x="3361" y="4450"/>
                      <a:pt x="3269" y="4273"/>
                      <a:pt x="3156" y="4153"/>
                    </a:cubicBezTo>
                    <a:cubicBezTo>
                      <a:pt x="3092" y="4040"/>
                      <a:pt x="2979" y="3976"/>
                      <a:pt x="2915" y="3863"/>
                    </a:cubicBezTo>
                    <a:cubicBezTo>
                      <a:pt x="2802" y="3714"/>
                      <a:pt x="2802" y="3509"/>
                      <a:pt x="2710" y="3332"/>
                    </a:cubicBezTo>
                    <a:cubicBezTo>
                      <a:pt x="2653" y="3156"/>
                      <a:pt x="2533" y="2979"/>
                      <a:pt x="2328" y="2979"/>
                    </a:cubicBezTo>
                    <a:cubicBezTo>
                      <a:pt x="1741" y="3538"/>
                      <a:pt x="765" y="3594"/>
                      <a:pt x="121" y="4096"/>
                    </a:cubicBezTo>
                    <a:cubicBezTo>
                      <a:pt x="57" y="4125"/>
                      <a:pt x="29" y="4153"/>
                      <a:pt x="29" y="4217"/>
                    </a:cubicBezTo>
                    <a:cubicBezTo>
                      <a:pt x="1" y="4245"/>
                      <a:pt x="1" y="4273"/>
                      <a:pt x="29" y="4330"/>
                    </a:cubicBezTo>
                    <a:cubicBezTo>
                      <a:pt x="149" y="4981"/>
                      <a:pt x="234" y="5660"/>
                      <a:pt x="354" y="6339"/>
                    </a:cubicBezTo>
                    <a:cubicBezTo>
                      <a:pt x="503" y="6983"/>
                      <a:pt x="531" y="7690"/>
                      <a:pt x="736" y="8313"/>
                    </a:cubicBezTo>
                    <a:cubicBezTo>
                      <a:pt x="941" y="9225"/>
                      <a:pt x="1267" y="10138"/>
                      <a:pt x="1918" y="10789"/>
                    </a:cubicBezTo>
                    <a:cubicBezTo>
                      <a:pt x="2179" y="11051"/>
                      <a:pt x="2682" y="11291"/>
                      <a:pt x="3035" y="11440"/>
                    </a:cubicBezTo>
                    <a:cubicBezTo>
                      <a:pt x="3509" y="11617"/>
                      <a:pt x="4040" y="11645"/>
                      <a:pt x="4542" y="11645"/>
                    </a:cubicBezTo>
                    <a:cubicBezTo>
                      <a:pt x="5603" y="11617"/>
                      <a:pt x="6629" y="11263"/>
                      <a:pt x="7429" y="10584"/>
                    </a:cubicBezTo>
                    <a:cubicBezTo>
                      <a:pt x="7754" y="10315"/>
                      <a:pt x="8044" y="9989"/>
                      <a:pt x="8341" y="9699"/>
                    </a:cubicBezTo>
                    <a:cubicBezTo>
                      <a:pt x="8872" y="9105"/>
                      <a:pt x="9402" y="8610"/>
                      <a:pt x="9756" y="7902"/>
                    </a:cubicBezTo>
                    <a:cubicBezTo>
                      <a:pt x="9990" y="7457"/>
                      <a:pt x="10258" y="6983"/>
                      <a:pt x="10520" y="6544"/>
                    </a:cubicBezTo>
                    <a:cubicBezTo>
                      <a:pt x="10665" y="6254"/>
                      <a:pt x="11513" y="4390"/>
                      <a:pt x="11967" y="4390"/>
                    </a:cubicBezTo>
                    <a:cubicBezTo>
                      <a:pt x="11978" y="4390"/>
                      <a:pt x="11988" y="4391"/>
                      <a:pt x="11999" y="4394"/>
                    </a:cubicBezTo>
                    <a:cubicBezTo>
                      <a:pt x="12204" y="4422"/>
                      <a:pt x="12409" y="4450"/>
                      <a:pt x="12642" y="4478"/>
                    </a:cubicBezTo>
                    <a:cubicBezTo>
                      <a:pt x="12642" y="3920"/>
                      <a:pt x="12678" y="3361"/>
                      <a:pt x="12706" y="2802"/>
                    </a:cubicBezTo>
                    <a:cubicBezTo>
                      <a:pt x="12734" y="2505"/>
                      <a:pt x="12734" y="2208"/>
                      <a:pt x="12734" y="1918"/>
                    </a:cubicBezTo>
                    <a:cubicBezTo>
                      <a:pt x="12734" y="1712"/>
                      <a:pt x="12642" y="1415"/>
                      <a:pt x="12678" y="1210"/>
                    </a:cubicBezTo>
                    <a:cubicBezTo>
                      <a:pt x="12791" y="764"/>
                      <a:pt x="13031" y="354"/>
                      <a:pt x="133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3"/>
              <p:cNvSpPr/>
              <p:nvPr/>
            </p:nvSpPr>
            <p:spPr>
              <a:xfrm>
                <a:off x="3615294" y="4107893"/>
                <a:ext cx="352155" cy="391031"/>
              </a:xfrm>
              <a:custGeom>
                <a:avLst/>
                <a:gdLst/>
                <a:ahLst/>
                <a:cxnLst/>
                <a:rect l="l" t="t" r="r" b="b"/>
                <a:pathLst>
                  <a:path w="10408" h="11557" extrusionOk="0">
                    <a:moveTo>
                      <a:pt x="1" y="0"/>
                    </a:moveTo>
                    <a:lnTo>
                      <a:pt x="1" y="4301"/>
                    </a:lnTo>
                    <a:cubicBezTo>
                      <a:pt x="206" y="4273"/>
                      <a:pt x="447" y="4245"/>
                      <a:pt x="652" y="4217"/>
                    </a:cubicBezTo>
                    <a:cubicBezTo>
                      <a:pt x="652" y="4216"/>
                      <a:pt x="652" y="4216"/>
                      <a:pt x="653" y="4216"/>
                    </a:cubicBezTo>
                    <a:cubicBezTo>
                      <a:pt x="781" y="4216"/>
                      <a:pt x="3242" y="8463"/>
                      <a:pt x="3538" y="8872"/>
                    </a:cubicBezTo>
                    <a:cubicBezTo>
                      <a:pt x="4422" y="10025"/>
                      <a:pt x="5483" y="11227"/>
                      <a:pt x="7019" y="11496"/>
                    </a:cubicBezTo>
                    <a:cubicBezTo>
                      <a:pt x="7216" y="11535"/>
                      <a:pt x="7428" y="11556"/>
                      <a:pt x="7646" y="11556"/>
                    </a:cubicBezTo>
                    <a:cubicBezTo>
                      <a:pt x="8572" y="11556"/>
                      <a:pt x="9590" y="11180"/>
                      <a:pt x="9877" y="10230"/>
                    </a:cubicBezTo>
                    <a:cubicBezTo>
                      <a:pt x="10407" y="8341"/>
                      <a:pt x="8370" y="5957"/>
                      <a:pt x="7280" y="4627"/>
                    </a:cubicBezTo>
                    <a:cubicBezTo>
                      <a:pt x="5894" y="2915"/>
                      <a:pt x="3715" y="439"/>
                      <a:pt x="1387" y="177"/>
                    </a:cubicBezTo>
                    <a:cubicBezTo>
                      <a:pt x="708" y="85"/>
                      <a:pt x="680" y="85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3"/>
              <p:cNvSpPr/>
              <p:nvPr/>
            </p:nvSpPr>
            <p:spPr>
              <a:xfrm>
                <a:off x="3438908" y="3866644"/>
                <a:ext cx="165419" cy="192860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700" extrusionOk="0">
                    <a:moveTo>
                      <a:pt x="2467" y="1"/>
                    </a:moveTo>
                    <a:cubicBezTo>
                      <a:pt x="2339" y="1"/>
                      <a:pt x="2212" y="17"/>
                      <a:pt x="2087" y="56"/>
                    </a:cubicBezTo>
                    <a:cubicBezTo>
                      <a:pt x="1910" y="84"/>
                      <a:pt x="1733" y="176"/>
                      <a:pt x="1556" y="289"/>
                    </a:cubicBezTo>
                    <a:cubicBezTo>
                      <a:pt x="1443" y="353"/>
                      <a:pt x="1295" y="410"/>
                      <a:pt x="1174" y="530"/>
                    </a:cubicBezTo>
                    <a:cubicBezTo>
                      <a:pt x="884" y="792"/>
                      <a:pt x="672" y="1237"/>
                      <a:pt x="616" y="1619"/>
                    </a:cubicBezTo>
                    <a:cubicBezTo>
                      <a:pt x="531" y="1909"/>
                      <a:pt x="467" y="2235"/>
                      <a:pt x="439" y="2560"/>
                    </a:cubicBezTo>
                    <a:cubicBezTo>
                      <a:pt x="354" y="2794"/>
                      <a:pt x="234" y="3034"/>
                      <a:pt x="57" y="3239"/>
                    </a:cubicBezTo>
                    <a:cubicBezTo>
                      <a:pt x="0" y="3324"/>
                      <a:pt x="0" y="3445"/>
                      <a:pt x="85" y="3473"/>
                    </a:cubicBezTo>
                    <a:cubicBezTo>
                      <a:pt x="177" y="3501"/>
                      <a:pt x="262" y="3536"/>
                      <a:pt x="382" y="3536"/>
                    </a:cubicBezTo>
                    <a:cubicBezTo>
                      <a:pt x="354" y="3742"/>
                      <a:pt x="354" y="3947"/>
                      <a:pt x="382" y="4152"/>
                    </a:cubicBezTo>
                    <a:cubicBezTo>
                      <a:pt x="382" y="4626"/>
                      <a:pt x="467" y="5185"/>
                      <a:pt x="884" y="5482"/>
                    </a:cubicBezTo>
                    <a:cubicBezTo>
                      <a:pt x="1104" y="5635"/>
                      <a:pt x="1402" y="5699"/>
                      <a:pt x="1727" y="5699"/>
                    </a:cubicBezTo>
                    <a:cubicBezTo>
                      <a:pt x="2452" y="5699"/>
                      <a:pt x="3313" y="5383"/>
                      <a:pt x="3742" y="5036"/>
                    </a:cubicBezTo>
                    <a:cubicBezTo>
                      <a:pt x="4273" y="4598"/>
                      <a:pt x="4627" y="3947"/>
                      <a:pt x="4775" y="3268"/>
                    </a:cubicBezTo>
                    <a:cubicBezTo>
                      <a:pt x="4888" y="2652"/>
                      <a:pt x="4860" y="1973"/>
                      <a:pt x="4598" y="1414"/>
                    </a:cubicBezTo>
                    <a:cubicBezTo>
                      <a:pt x="4301" y="820"/>
                      <a:pt x="3856" y="438"/>
                      <a:pt x="3268" y="176"/>
                    </a:cubicBezTo>
                    <a:cubicBezTo>
                      <a:pt x="3009" y="75"/>
                      <a:pt x="2737" y="1"/>
                      <a:pt x="2467" y="1"/>
                    </a:cubicBezTo>
                    <a:close/>
                  </a:path>
                </a:pathLst>
              </a:custGeom>
              <a:solidFill>
                <a:srgbClr val="FCBA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3"/>
              <p:cNvSpPr/>
              <p:nvPr/>
            </p:nvSpPr>
            <p:spPr>
              <a:xfrm>
                <a:off x="3437690" y="3865392"/>
                <a:ext cx="167585" cy="194653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5753" extrusionOk="0">
                    <a:moveTo>
                      <a:pt x="2512" y="65"/>
                    </a:moveTo>
                    <a:cubicBezTo>
                      <a:pt x="2746" y="65"/>
                      <a:pt x="3043" y="121"/>
                      <a:pt x="3304" y="241"/>
                    </a:cubicBezTo>
                    <a:cubicBezTo>
                      <a:pt x="3927" y="532"/>
                      <a:pt x="4337" y="921"/>
                      <a:pt x="4599" y="1451"/>
                    </a:cubicBezTo>
                    <a:cubicBezTo>
                      <a:pt x="4840" y="1982"/>
                      <a:pt x="4896" y="2626"/>
                      <a:pt x="4776" y="3276"/>
                    </a:cubicBezTo>
                    <a:cubicBezTo>
                      <a:pt x="4634" y="4012"/>
                      <a:pt x="4245" y="4635"/>
                      <a:pt x="3750" y="5073"/>
                    </a:cubicBezTo>
                    <a:cubicBezTo>
                      <a:pt x="3361" y="5370"/>
                      <a:pt x="2512" y="5696"/>
                      <a:pt x="1769" y="5696"/>
                    </a:cubicBezTo>
                    <a:cubicBezTo>
                      <a:pt x="1416" y="5696"/>
                      <a:pt x="1126" y="5632"/>
                      <a:pt x="949" y="5484"/>
                    </a:cubicBezTo>
                    <a:cubicBezTo>
                      <a:pt x="531" y="5194"/>
                      <a:pt x="446" y="4599"/>
                      <a:pt x="446" y="4189"/>
                    </a:cubicBezTo>
                    <a:cubicBezTo>
                      <a:pt x="446" y="3984"/>
                      <a:pt x="418" y="3779"/>
                      <a:pt x="446" y="3573"/>
                    </a:cubicBezTo>
                    <a:lnTo>
                      <a:pt x="418" y="3538"/>
                    </a:lnTo>
                    <a:cubicBezTo>
                      <a:pt x="326" y="3538"/>
                      <a:pt x="241" y="3510"/>
                      <a:pt x="149" y="3482"/>
                    </a:cubicBezTo>
                    <a:cubicBezTo>
                      <a:pt x="121" y="3453"/>
                      <a:pt x="93" y="3453"/>
                      <a:pt x="93" y="3397"/>
                    </a:cubicBezTo>
                    <a:cubicBezTo>
                      <a:pt x="64" y="3361"/>
                      <a:pt x="93" y="3333"/>
                      <a:pt x="121" y="3305"/>
                    </a:cubicBezTo>
                    <a:cubicBezTo>
                      <a:pt x="270" y="3128"/>
                      <a:pt x="390" y="2923"/>
                      <a:pt x="503" y="2597"/>
                    </a:cubicBezTo>
                    <a:cubicBezTo>
                      <a:pt x="531" y="2272"/>
                      <a:pt x="595" y="1982"/>
                      <a:pt x="680" y="1656"/>
                    </a:cubicBezTo>
                    <a:cubicBezTo>
                      <a:pt x="743" y="1303"/>
                      <a:pt x="949" y="857"/>
                      <a:pt x="1239" y="595"/>
                    </a:cubicBezTo>
                    <a:cubicBezTo>
                      <a:pt x="1331" y="475"/>
                      <a:pt x="1479" y="418"/>
                      <a:pt x="1628" y="326"/>
                    </a:cubicBezTo>
                    <a:cubicBezTo>
                      <a:pt x="1769" y="241"/>
                      <a:pt x="1946" y="149"/>
                      <a:pt x="2123" y="121"/>
                    </a:cubicBezTo>
                    <a:cubicBezTo>
                      <a:pt x="2243" y="65"/>
                      <a:pt x="2364" y="65"/>
                      <a:pt x="2512" y="65"/>
                    </a:cubicBezTo>
                    <a:close/>
                    <a:moveTo>
                      <a:pt x="2527" y="1"/>
                    </a:moveTo>
                    <a:cubicBezTo>
                      <a:pt x="2387" y="1"/>
                      <a:pt x="2251" y="21"/>
                      <a:pt x="2123" y="65"/>
                    </a:cubicBezTo>
                    <a:cubicBezTo>
                      <a:pt x="1918" y="93"/>
                      <a:pt x="1741" y="213"/>
                      <a:pt x="1592" y="298"/>
                    </a:cubicBezTo>
                    <a:cubicBezTo>
                      <a:pt x="1451" y="355"/>
                      <a:pt x="1302" y="447"/>
                      <a:pt x="1182" y="532"/>
                    </a:cubicBezTo>
                    <a:cubicBezTo>
                      <a:pt x="885" y="800"/>
                      <a:pt x="680" y="1303"/>
                      <a:pt x="623" y="1656"/>
                    </a:cubicBezTo>
                    <a:cubicBezTo>
                      <a:pt x="531" y="1946"/>
                      <a:pt x="475" y="2272"/>
                      <a:pt x="446" y="2569"/>
                    </a:cubicBezTo>
                    <a:cubicBezTo>
                      <a:pt x="326" y="2894"/>
                      <a:pt x="213" y="3100"/>
                      <a:pt x="64" y="3248"/>
                    </a:cubicBezTo>
                    <a:cubicBezTo>
                      <a:pt x="36" y="3305"/>
                      <a:pt x="1" y="3361"/>
                      <a:pt x="36" y="3425"/>
                    </a:cubicBezTo>
                    <a:cubicBezTo>
                      <a:pt x="36" y="3482"/>
                      <a:pt x="64" y="3510"/>
                      <a:pt x="121" y="3538"/>
                    </a:cubicBezTo>
                    <a:cubicBezTo>
                      <a:pt x="213" y="3573"/>
                      <a:pt x="298" y="3602"/>
                      <a:pt x="390" y="3602"/>
                    </a:cubicBezTo>
                    <a:cubicBezTo>
                      <a:pt x="354" y="3807"/>
                      <a:pt x="390" y="3984"/>
                      <a:pt x="390" y="4189"/>
                    </a:cubicBezTo>
                    <a:cubicBezTo>
                      <a:pt x="390" y="4599"/>
                      <a:pt x="475" y="5222"/>
                      <a:pt x="885" y="5519"/>
                    </a:cubicBezTo>
                    <a:cubicBezTo>
                      <a:pt x="1126" y="5696"/>
                      <a:pt x="1387" y="5752"/>
                      <a:pt x="1769" y="5752"/>
                    </a:cubicBezTo>
                    <a:cubicBezTo>
                      <a:pt x="2512" y="5752"/>
                      <a:pt x="3396" y="5427"/>
                      <a:pt x="3778" y="5102"/>
                    </a:cubicBezTo>
                    <a:cubicBezTo>
                      <a:pt x="4309" y="4691"/>
                      <a:pt x="4691" y="4040"/>
                      <a:pt x="4840" y="3305"/>
                    </a:cubicBezTo>
                    <a:cubicBezTo>
                      <a:pt x="4953" y="2626"/>
                      <a:pt x="4896" y="1982"/>
                      <a:pt x="4663" y="1451"/>
                    </a:cubicBezTo>
                    <a:cubicBezTo>
                      <a:pt x="4394" y="885"/>
                      <a:pt x="3955" y="475"/>
                      <a:pt x="3304" y="178"/>
                    </a:cubicBezTo>
                    <a:cubicBezTo>
                      <a:pt x="3042" y="65"/>
                      <a:pt x="277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3"/>
              <p:cNvSpPr/>
              <p:nvPr/>
            </p:nvSpPr>
            <p:spPr>
              <a:xfrm>
                <a:off x="3451833" y="3999212"/>
                <a:ext cx="8865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262" h="4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" y="34"/>
                      <a:pt x="88" y="47"/>
                      <a:pt x="145" y="47"/>
                    </a:cubicBezTo>
                    <a:cubicBezTo>
                      <a:pt x="185" y="47"/>
                      <a:pt x="227" y="41"/>
                      <a:pt x="262" y="2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3"/>
              <p:cNvSpPr/>
              <p:nvPr/>
            </p:nvSpPr>
            <p:spPr>
              <a:xfrm>
                <a:off x="3449667" y="3998265"/>
                <a:ext cx="13196" cy="385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14" extrusionOk="0">
                    <a:moveTo>
                      <a:pt x="36" y="0"/>
                    </a:moveTo>
                    <a:cubicBezTo>
                      <a:pt x="0" y="29"/>
                      <a:pt x="36" y="29"/>
                      <a:pt x="36" y="57"/>
                    </a:cubicBezTo>
                    <a:cubicBezTo>
                      <a:pt x="92" y="85"/>
                      <a:pt x="177" y="113"/>
                      <a:pt x="269" y="113"/>
                    </a:cubicBezTo>
                    <a:cubicBezTo>
                      <a:pt x="298" y="113"/>
                      <a:pt x="326" y="113"/>
                      <a:pt x="354" y="85"/>
                    </a:cubicBezTo>
                    <a:cubicBezTo>
                      <a:pt x="354" y="85"/>
                      <a:pt x="389" y="85"/>
                      <a:pt x="354" y="57"/>
                    </a:cubicBezTo>
                    <a:cubicBezTo>
                      <a:pt x="354" y="57"/>
                      <a:pt x="354" y="44"/>
                      <a:pt x="346" y="44"/>
                    </a:cubicBezTo>
                    <a:cubicBezTo>
                      <a:pt x="342" y="44"/>
                      <a:pt x="335" y="47"/>
                      <a:pt x="326" y="57"/>
                    </a:cubicBezTo>
                    <a:cubicBezTo>
                      <a:pt x="241" y="57"/>
                      <a:pt x="149" y="57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3"/>
              <p:cNvSpPr/>
              <p:nvPr/>
            </p:nvSpPr>
            <p:spPr>
              <a:xfrm>
                <a:off x="3451833" y="3852196"/>
                <a:ext cx="279105" cy="301842"/>
              </a:xfrm>
              <a:custGeom>
                <a:avLst/>
                <a:gdLst/>
                <a:ahLst/>
                <a:cxnLst/>
                <a:rect l="l" t="t" r="r" b="b"/>
                <a:pathLst>
                  <a:path w="8249" h="8921" extrusionOk="0">
                    <a:moveTo>
                      <a:pt x="3292" y="1"/>
                    </a:moveTo>
                    <a:cubicBezTo>
                      <a:pt x="2650" y="1"/>
                      <a:pt x="1995" y="68"/>
                      <a:pt x="1415" y="334"/>
                    </a:cubicBezTo>
                    <a:cubicBezTo>
                      <a:pt x="736" y="603"/>
                      <a:pt x="177" y="1190"/>
                      <a:pt x="0" y="1869"/>
                    </a:cubicBezTo>
                    <a:cubicBezTo>
                      <a:pt x="0" y="1926"/>
                      <a:pt x="28" y="1983"/>
                      <a:pt x="85" y="1983"/>
                    </a:cubicBezTo>
                    <a:cubicBezTo>
                      <a:pt x="205" y="2018"/>
                      <a:pt x="382" y="2103"/>
                      <a:pt x="410" y="2103"/>
                    </a:cubicBezTo>
                    <a:cubicBezTo>
                      <a:pt x="587" y="2280"/>
                      <a:pt x="502" y="2372"/>
                      <a:pt x="559" y="2549"/>
                    </a:cubicBezTo>
                    <a:cubicBezTo>
                      <a:pt x="559" y="2605"/>
                      <a:pt x="587" y="2662"/>
                      <a:pt x="616" y="2725"/>
                    </a:cubicBezTo>
                    <a:cubicBezTo>
                      <a:pt x="764" y="2987"/>
                      <a:pt x="941" y="3164"/>
                      <a:pt x="969" y="3461"/>
                    </a:cubicBezTo>
                    <a:cubicBezTo>
                      <a:pt x="998" y="3815"/>
                      <a:pt x="821" y="4048"/>
                      <a:pt x="644" y="4346"/>
                    </a:cubicBezTo>
                    <a:cubicBezTo>
                      <a:pt x="439" y="4756"/>
                      <a:pt x="439" y="5230"/>
                      <a:pt x="736" y="5612"/>
                    </a:cubicBezTo>
                    <a:cubicBezTo>
                      <a:pt x="884" y="5845"/>
                      <a:pt x="1090" y="6022"/>
                      <a:pt x="1295" y="6227"/>
                    </a:cubicBezTo>
                    <a:cubicBezTo>
                      <a:pt x="1472" y="6440"/>
                      <a:pt x="1620" y="6673"/>
                      <a:pt x="1620" y="6970"/>
                    </a:cubicBezTo>
                    <a:cubicBezTo>
                      <a:pt x="1648" y="7112"/>
                      <a:pt x="1592" y="7288"/>
                      <a:pt x="1592" y="7465"/>
                    </a:cubicBezTo>
                    <a:cubicBezTo>
                      <a:pt x="1592" y="7883"/>
                      <a:pt x="1946" y="8236"/>
                      <a:pt x="2328" y="8442"/>
                    </a:cubicBezTo>
                    <a:cubicBezTo>
                      <a:pt x="2829" y="8745"/>
                      <a:pt x="3408" y="8920"/>
                      <a:pt x="3986" y="8920"/>
                    </a:cubicBezTo>
                    <a:cubicBezTo>
                      <a:pt x="4192" y="8920"/>
                      <a:pt x="4397" y="8898"/>
                      <a:pt x="4598" y="8852"/>
                    </a:cubicBezTo>
                    <a:cubicBezTo>
                      <a:pt x="5334" y="8675"/>
                      <a:pt x="5950" y="8173"/>
                      <a:pt x="6657" y="7854"/>
                    </a:cubicBezTo>
                    <a:cubicBezTo>
                      <a:pt x="7103" y="7642"/>
                      <a:pt x="7633" y="7437"/>
                      <a:pt x="7930" y="7027"/>
                    </a:cubicBezTo>
                    <a:cubicBezTo>
                      <a:pt x="8192" y="6645"/>
                      <a:pt x="8249" y="6050"/>
                      <a:pt x="8192" y="5584"/>
                    </a:cubicBezTo>
                    <a:cubicBezTo>
                      <a:pt x="8072" y="4933"/>
                      <a:pt x="7754" y="4346"/>
                      <a:pt x="7336" y="3843"/>
                    </a:cubicBezTo>
                    <a:cubicBezTo>
                      <a:pt x="6926" y="3313"/>
                      <a:pt x="6395" y="2839"/>
                      <a:pt x="6162" y="2223"/>
                    </a:cubicBezTo>
                    <a:cubicBezTo>
                      <a:pt x="5893" y="1629"/>
                      <a:pt x="5836" y="922"/>
                      <a:pt x="5362" y="483"/>
                    </a:cubicBezTo>
                    <a:cubicBezTo>
                      <a:pt x="4952" y="73"/>
                      <a:pt x="4301" y="9"/>
                      <a:pt x="3714" y="9"/>
                    </a:cubicBezTo>
                    <a:cubicBezTo>
                      <a:pt x="3575" y="4"/>
                      <a:pt x="3434" y="1"/>
                      <a:pt x="3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3"/>
              <p:cNvSpPr/>
              <p:nvPr/>
            </p:nvSpPr>
            <p:spPr>
              <a:xfrm>
                <a:off x="3558585" y="3808142"/>
                <a:ext cx="77990" cy="56572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672" extrusionOk="0">
                    <a:moveTo>
                      <a:pt x="1029" y="1"/>
                    </a:moveTo>
                    <a:cubicBezTo>
                      <a:pt x="874" y="1"/>
                      <a:pt x="724" y="26"/>
                      <a:pt x="587" y="101"/>
                    </a:cubicBezTo>
                    <a:cubicBezTo>
                      <a:pt x="29" y="490"/>
                      <a:pt x="0" y="1516"/>
                      <a:pt x="736" y="1665"/>
                    </a:cubicBezTo>
                    <a:cubicBezTo>
                      <a:pt x="769" y="1669"/>
                      <a:pt x="803" y="1672"/>
                      <a:pt x="838" y="1672"/>
                    </a:cubicBezTo>
                    <a:cubicBezTo>
                      <a:pt x="1474" y="1672"/>
                      <a:pt x="2305" y="897"/>
                      <a:pt x="1882" y="313"/>
                    </a:cubicBezTo>
                    <a:cubicBezTo>
                      <a:pt x="1733" y="101"/>
                      <a:pt x="1500" y="45"/>
                      <a:pt x="1267" y="16"/>
                    </a:cubicBezTo>
                    <a:cubicBezTo>
                      <a:pt x="1186" y="7"/>
                      <a:pt x="1107" y="1"/>
                      <a:pt x="10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3"/>
              <p:cNvSpPr/>
              <p:nvPr/>
            </p:nvSpPr>
            <p:spPr>
              <a:xfrm>
                <a:off x="3363014" y="4317336"/>
                <a:ext cx="32820" cy="967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859" extrusionOk="0">
                    <a:moveTo>
                      <a:pt x="941" y="0"/>
                    </a:moveTo>
                    <a:cubicBezTo>
                      <a:pt x="941" y="0"/>
                      <a:pt x="913" y="0"/>
                      <a:pt x="913" y="29"/>
                    </a:cubicBezTo>
                    <a:cubicBezTo>
                      <a:pt x="885" y="121"/>
                      <a:pt x="828" y="177"/>
                      <a:pt x="793" y="262"/>
                    </a:cubicBezTo>
                    <a:cubicBezTo>
                      <a:pt x="651" y="559"/>
                      <a:pt x="531" y="828"/>
                      <a:pt x="439" y="1182"/>
                    </a:cubicBezTo>
                    <a:cubicBezTo>
                      <a:pt x="382" y="1564"/>
                      <a:pt x="298" y="1769"/>
                      <a:pt x="234" y="1974"/>
                    </a:cubicBezTo>
                    <a:cubicBezTo>
                      <a:pt x="149" y="2208"/>
                      <a:pt x="85" y="2420"/>
                      <a:pt x="0" y="2830"/>
                    </a:cubicBezTo>
                    <a:cubicBezTo>
                      <a:pt x="0" y="2830"/>
                      <a:pt x="0" y="2858"/>
                      <a:pt x="29" y="2858"/>
                    </a:cubicBezTo>
                    <a:lnTo>
                      <a:pt x="57" y="2830"/>
                    </a:lnTo>
                    <a:cubicBezTo>
                      <a:pt x="149" y="2448"/>
                      <a:pt x="206" y="2208"/>
                      <a:pt x="298" y="2002"/>
                    </a:cubicBezTo>
                    <a:cubicBezTo>
                      <a:pt x="354" y="1797"/>
                      <a:pt x="439" y="1564"/>
                      <a:pt x="503" y="1182"/>
                    </a:cubicBezTo>
                    <a:cubicBezTo>
                      <a:pt x="588" y="856"/>
                      <a:pt x="708" y="588"/>
                      <a:pt x="856" y="297"/>
                    </a:cubicBezTo>
                    <a:cubicBezTo>
                      <a:pt x="885" y="205"/>
                      <a:pt x="913" y="121"/>
                      <a:pt x="970" y="57"/>
                    </a:cubicBezTo>
                    <a:cubicBezTo>
                      <a:pt x="970" y="29"/>
                      <a:pt x="970" y="29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3"/>
              <p:cNvSpPr/>
              <p:nvPr/>
            </p:nvSpPr>
            <p:spPr>
              <a:xfrm>
                <a:off x="3758927" y="4344134"/>
                <a:ext cx="27068" cy="11970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3538" extrusionOk="0">
                    <a:moveTo>
                      <a:pt x="29" y="1"/>
                    </a:moveTo>
                    <a:cubicBezTo>
                      <a:pt x="0" y="36"/>
                      <a:pt x="0" y="36"/>
                      <a:pt x="0" y="64"/>
                    </a:cubicBezTo>
                    <a:cubicBezTo>
                      <a:pt x="57" y="326"/>
                      <a:pt x="149" y="595"/>
                      <a:pt x="206" y="857"/>
                    </a:cubicBezTo>
                    <a:cubicBezTo>
                      <a:pt x="446" y="1741"/>
                      <a:pt x="680" y="2654"/>
                      <a:pt x="736" y="3510"/>
                    </a:cubicBezTo>
                    <a:cubicBezTo>
                      <a:pt x="736" y="3538"/>
                      <a:pt x="736" y="3538"/>
                      <a:pt x="764" y="3538"/>
                    </a:cubicBezTo>
                    <a:lnTo>
                      <a:pt x="800" y="3510"/>
                    </a:lnTo>
                    <a:cubicBezTo>
                      <a:pt x="736" y="2625"/>
                      <a:pt x="503" y="1713"/>
                      <a:pt x="269" y="857"/>
                    </a:cubicBezTo>
                    <a:cubicBezTo>
                      <a:pt x="206" y="567"/>
                      <a:pt x="121" y="298"/>
                      <a:pt x="57" y="36"/>
                    </a:cubicBezTo>
                    <a:cubicBezTo>
                      <a:pt x="57" y="36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3"/>
              <p:cNvSpPr/>
              <p:nvPr/>
            </p:nvSpPr>
            <p:spPr>
              <a:xfrm>
                <a:off x="3582507" y="4119295"/>
                <a:ext cx="118524" cy="78362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316" extrusionOk="0">
                    <a:moveTo>
                      <a:pt x="2713" y="1"/>
                    </a:moveTo>
                    <a:cubicBezTo>
                      <a:pt x="2630" y="1"/>
                      <a:pt x="2549" y="15"/>
                      <a:pt x="2477" y="45"/>
                    </a:cubicBezTo>
                    <a:cubicBezTo>
                      <a:pt x="2088" y="222"/>
                      <a:pt x="1946" y="724"/>
                      <a:pt x="1621" y="986"/>
                    </a:cubicBezTo>
                    <a:cubicBezTo>
                      <a:pt x="1444" y="1106"/>
                      <a:pt x="1239" y="1163"/>
                      <a:pt x="998" y="1227"/>
                    </a:cubicBezTo>
                    <a:cubicBezTo>
                      <a:pt x="736" y="1283"/>
                      <a:pt x="354" y="1340"/>
                      <a:pt x="142" y="1552"/>
                    </a:cubicBezTo>
                    <a:cubicBezTo>
                      <a:pt x="1" y="1694"/>
                      <a:pt x="1" y="2019"/>
                      <a:pt x="178" y="2196"/>
                    </a:cubicBezTo>
                    <a:cubicBezTo>
                      <a:pt x="272" y="2277"/>
                      <a:pt x="412" y="2316"/>
                      <a:pt x="556" y="2316"/>
                    </a:cubicBezTo>
                    <a:cubicBezTo>
                      <a:pt x="626" y="2316"/>
                      <a:pt x="697" y="2306"/>
                      <a:pt x="765" y="2288"/>
                    </a:cubicBezTo>
                    <a:cubicBezTo>
                      <a:pt x="970" y="2260"/>
                      <a:pt x="1175" y="2196"/>
                      <a:pt x="1416" y="2196"/>
                    </a:cubicBezTo>
                    <a:cubicBezTo>
                      <a:pt x="1500" y="2196"/>
                      <a:pt x="1649" y="2224"/>
                      <a:pt x="1769" y="2224"/>
                    </a:cubicBezTo>
                    <a:cubicBezTo>
                      <a:pt x="1911" y="2224"/>
                      <a:pt x="2088" y="2224"/>
                      <a:pt x="2208" y="2139"/>
                    </a:cubicBezTo>
                    <a:cubicBezTo>
                      <a:pt x="2328" y="2047"/>
                      <a:pt x="2385" y="1934"/>
                      <a:pt x="2441" y="1814"/>
                    </a:cubicBezTo>
                    <a:cubicBezTo>
                      <a:pt x="2618" y="1580"/>
                      <a:pt x="2859" y="1432"/>
                      <a:pt x="3092" y="1255"/>
                    </a:cubicBezTo>
                    <a:cubicBezTo>
                      <a:pt x="3297" y="1078"/>
                      <a:pt x="3502" y="809"/>
                      <a:pt x="3446" y="519"/>
                    </a:cubicBezTo>
                    <a:cubicBezTo>
                      <a:pt x="3401" y="215"/>
                      <a:pt x="3038" y="1"/>
                      <a:pt x="2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3"/>
              <p:cNvSpPr/>
              <p:nvPr/>
            </p:nvSpPr>
            <p:spPr>
              <a:xfrm>
                <a:off x="3463777" y="4049425"/>
                <a:ext cx="230315" cy="142005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4197" extrusionOk="0">
                    <a:moveTo>
                      <a:pt x="3225" y="1"/>
                    </a:moveTo>
                    <a:cubicBezTo>
                      <a:pt x="2550" y="1"/>
                      <a:pt x="1875" y="64"/>
                      <a:pt x="1210" y="193"/>
                    </a:cubicBezTo>
                    <a:cubicBezTo>
                      <a:pt x="970" y="221"/>
                      <a:pt x="737" y="285"/>
                      <a:pt x="531" y="434"/>
                    </a:cubicBezTo>
                    <a:cubicBezTo>
                      <a:pt x="178" y="639"/>
                      <a:pt x="1" y="1077"/>
                      <a:pt x="29" y="1495"/>
                    </a:cubicBezTo>
                    <a:cubicBezTo>
                      <a:pt x="29" y="1905"/>
                      <a:pt x="206" y="2287"/>
                      <a:pt x="439" y="2641"/>
                    </a:cubicBezTo>
                    <a:cubicBezTo>
                      <a:pt x="1171" y="3667"/>
                      <a:pt x="2335" y="4196"/>
                      <a:pt x="3548" y="4196"/>
                    </a:cubicBezTo>
                    <a:cubicBezTo>
                      <a:pt x="3907" y="4196"/>
                      <a:pt x="4270" y="4150"/>
                      <a:pt x="4627" y="4056"/>
                    </a:cubicBezTo>
                    <a:cubicBezTo>
                      <a:pt x="5809" y="3730"/>
                      <a:pt x="6806" y="2287"/>
                      <a:pt x="6750" y="1077"/>
                    </a:cubicBezTo>
                    <a:cubicBezTo>
                      <a:pt x="6750" y="901"/>
                      <a:pt x="6721" y="695"/>
                      <a:pt x="6573" y="575"/>
                    </a:cubicBezTo>
                    <a:cubicBezTo>
                      <a:pt x="6481" y="519"/>
                      <a:pt x="6368" y="462"/>
                      <a:pt x="6276" y="434"/>
                    </a:cubicBezTo>
                    <a:cubicBezTo>
                      <a:pt x="5281" y="148"/>
                      <a:pt x="4253" y="1"/>
                      <a:pt x="3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3"/>
              <p:cNvSpPr/>
              <p:nvPr/>
            </p:nvSpPr>
            <p:spPr>
              <a:xfrm>
                <a:off x="3473589" y="4131815"/>
                <a:ext cx="91964" cy="62764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855" extrusionOk="0">
                    <a:moveTo>
                      <a:pt x="36" y="1"/>
                    </a:moveTo>
                    <a:cubicBezTo>
                      <a:pt x="36" y="1"/>
                      <a:pt x="1" y="1"/>
                      <a:pt x="36" y="29"/>
                    </a:cubicBezTo>
                    <a:cubicBezTo>
                      <a:pt x="355" y="1267"/>
                      <a:pt x="1656" y="1798"/>
                      <a:pt x="2654" y="1854"/>
                    </a:cubicBezTo>
                    <a:lnTo>
                      <a:pt x="2689" y="1854"/>
                    </a:lnTo>
                    <a:cubicBezTo>
                      <a:pt x="2689" y="1854"/>
                      <a:pt x="2689" y="1826"/>
                      <a:pt x="2717" y="1826"/>
                    </a:cubicBezTo>
                    <a:cubicBezTo>
                      <a:pt x="2717" y="1798"/>
                      <a:pt x="2689" y="1798"/>
                      <a:pt x="2689" y="1798"/>
                    </a:cubicBezTo>
                    <a:cubicBezTo>
                      <a:pt x="1685" y="1741"/>
                      <a:pt x="390" y="1239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3"/>
              <p:cNvSpPr/>
              <p:nvPr/>
            </p:nvSpPr>
            <p:spPr>
              <a:xfrm>
                <a:off x="3189470" y="4315408"/>
                <a:ext cx="24936" cy="8479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06" extrusionOk="0">
                    <a:moveTo>
                      <a:pt x="708" y="1"/>
                    </a:moveTo>
                    <a:cubicBezTo>
                      <a:pt x="680" y="1"/>
                      <a:pt x="680" y="29"/>
                      <a:pt x="680" y="29"/>
                    </a:cubicBezTo>
                    <a:cubicBezTo>
                      <a:pt x="616" y="178"/>
                      <a:pt x="616" y="319"/>
                      <a:pt x="616" y="468"/>
                    </a:cubicBezTo>
                    <a:lnTo>
                      <a:pt x="616" y="560"/>
                    </a:lnTo>
                    <a:cubicBezTo>
                      <a:pt x="616" y="645"/>
                      <a:pt x="616" y="736"/>
                      <a:pt x="588" y="821"/>
                    </a:cubicBezTo>
                    <a:cubicBezTo>
                      <a:pt x="559" y="970"/>
                      <a:pt x="475" y="1119"/>
                      <a:pt x="383" y="1239"/>
                    </a:cubicBezTo>
                    <a:cubicBezTo>
                      <a:pt x="354" y="1295"/>
                      <a:pt x="326" y="1324"/>
                      <a:pt x="326" y="1352"/>
                    </a:cubicBezTo>
                    <a:cubicBezTo>
                      <a:pt x="121" y="1706"/>
                      <a:pt x="1" y="2088"/>
                      <a:pt x="1" y="2477"/>
                    </a:cubicBezTo>
                    <a:lnTo>
                      <a:pt x="29" y="2505"/>
                    </a:lnTo>
                    <a:cubicBezTo>
                      <a:pt x="57" y="2505"/>
                      <a:pt x="57" y="2477"/>
                      <a:pt x="57" y="2477"/>
                    </a:cubicBezTo>
                    <a:cubicBezTo>
                      <a:pt x="57" y="2088"/>
                      <a:pt x="177" y="1706"/>
                      <a:pt x="354" y="1380"/>
                    </a:cubicBezTo>
                    <a:cubicBezTo>
                      <a:pt x="383" y="1352"/>
                      <a:pt x="411" y="1324"/>
                      <a:pt x="439" y="1267"/>
                    </a:cubicBezTo>
                    <a:cubicBezTo>
                      <a:pt x="531" y="1147"/>
                      <a:pt x="616" y="998"/>
                      <a:pt x="651" y="821"/>
                    </a:cubicBezTo>
                    <a:cubicBezTo>
                      <a:pt x="680" y="736"/>
                      <a:pt x="680" y="645"/>
                      <a:pt x="680" y="560"/>
                    </a:cubicBezTo>
                    <a:lnTo>
                      <a:pt x="680" y="468"/>
                    </a:lnTo>
                    <a:cubicBezTo>
                      <a:pt x="680" y="319"/>
                      <a:pt x="680" y="178"/>
                      <a:pt x="736" y="57"/>
                    </a:cubicBezTo>
                    <a:cubicBezTo>
                      <a:pt x="736" y="29"/>
                      <a:pt x="708" y="29"/>
                      <a:pt x="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3"/>
              <p:cNvSpPr/>
              <p:nvPr/>
            </p:nvSpPr>
            <p:spPr>
              <a:xfrm>
                <a:off x="3070740" y="4229499"/>
                <a:ext cx="92911" cy="46929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387" extrusionOk="0">
                    <a:moveTo>
                      <a:pt x="2746" y="0"/>
                    </a:moveTo>
                    <a:cubicBezTo>
                      <a:pt x="2710" y="0"/>
                      <a:pt x="2710" y="0"/>
                      <a:pt x="2682" y="28"/>
                    </a:cubicBezTo>
                    <a:cubicBezTo>
                      <a:pt x="2569" y="269"/>
                      <a:pt x="2272" y="382"/>
                      <a:pt x="1974" y="502"/>
                    </a:cubicBezTo>
                    <a:cubicBezTo>
                      <a:pt x="1649" y="623"/>
                      <a:pt x="1331" y="771"/>
                      <a:pt x="1005" y="913"/>
                    </a:cubicBezTo>
                    <a:cubicBezTo>
                      <a:pt x="680" y="1061"/>
                      <a:pt x="326" y="1210"/>
                      <a:pt x="1" y="1330"/>
                    </a:cubicBezTo>
                    <a:lnTo>
                      <a:pt x="1" y="1387"/>
                    </a:lnTo>
                    <a:lnTo>
                      <a:pt x="29" y="1387"/>
                    </a:lnTo>
                    <a:cubicBezTo>
                      <a:pt x="354" y="1266"/>
                      <a:pt x="680" y="1125"/>
                      <a:pt x="1005" y="976"/>
                    </a:cubicBezTo>
                    <a:cubicBezTo>
                      <a:pt x="1331" y="828"/>
                      <a:pt x="1684" y="679"/>
                      <a:pt x="2003" y="559"/>
                    </a:cubicBezTo>
                    <a:cubicBezTo>
                      <a:pt x="2300" y="446"/>
                      <a:pt x="2597" y="297"/>
                      <a:pt x="2746" y="64"/>
                    </a:cubicBezTo>
                    <a:lnTo>
                      <a:pt x="27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3"/>
              <p:cNvSpPr/>
              <p:nvPr/>
            </p:nvSpPr>
            <p:spPr>
              <a:xfrm>
                <a:off x="3193530" y="4372150"/>
                <a:ext cx="9846" cy="340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005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29"/>
                    </a:cubicBezTo>
                    <a:cubicBezTo>
                      <a:pt x="86" y="354"/>
                      <a:pt x="206" y="651"/>
                      <a:pt x="234" y="977"/>
                    </a:cubicBezTo>
                    <a:cubicBezTo>
                      <a:pt x="234" y="977"/>
                      <a:pt x="234" y="1005"/>
                      <a:pt x="263" y="1005"/>
                    </a:cubicBezTo>
                    <a:cubicBezTo>
                      <a:pt x="291" y="1005"/>
                      <a:pt x="291" y="977"/>
                      <a:pt x="291" y="977"/>
                    </a:cubicBezTo>
                    <a:cubicBezTo>
                      <a:pt x="263" y="651"/>
                      <a:pt x="142" y="326"/>
                      <a:pt x="57" y="29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3"/>
              <p:cNvSpPr/>
              <p:nvPr/>
            </p:nvSpPr>
            <p:spPr>
              <a:xfrm>
                <a:off x="3168424" y="4472913"/>
                <a:ext cx="17019" cy="7951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5" extrusionOk="0">
                    <a:moveTo>
                      <a:pt x="64" y="1"/>
                    </a:moveTo>
                    <a:cubicBezTo>
                      <a:pt x="35" y="1"/>
                      <a:pt x="35" y="1"/>
                      <a:pt x="0" y="29"/>
                    </a:cubicBezTo>
                    <a:lnTo>
                      <a:pt x="35" y="57"/>
                    </a:lnTo>
                    <a:lnTo>
                      <a:pt x="474" y="234"/>
                    </a:lnTo>
                    <a:lnTo>
                      <a:pt x="502" y="206"/>
                    </a:lnTo>
                    <a:cubicBezTo>
                      <a:pt x="502" y="178"/>
                      <a:pt x="502" y="178"/>
                      <a:pt x="474" y="178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3"/>
              <p:cNvSpPr/>
              <p:nvPr/>
            </p:nvSpPr>
            <p:spPr>
              <a:xfrm>
                <a:off x="3070740" y="4236435"/>
                <a:ext cx="9135" cy="37117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097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93" y="389"/>
                      <a:pt x="178" y="708"/>
                      <a:pt x="206" y="1061"/>
                    </a:cubicBezTo>
                    <a:lnTo>
                      <a:pt x="234" y="1097"/>
                    </a:lnTo>
                    <a:cubicBezTo>
                      <a:pt x="270" y="1097"/>
                      <a:pt x="270" y="1061"/>
                      <a:pt x="270" y="1061"/>
                    </a:cubicBezTo>
                    <a:cubicBezTo>
                      <a:pt x="234" y="708"/>
                      <a:pt x="149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3"/>
              <p:cNvSpPr/>
              <p:nvPr/>
            </p:nvSpPr>
            <p:spPr>
              <a:xfrm>
                <a:off x="3079842" y="4231630"/>
                <a:ext cx="10793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119" extrusionOk="0">
                    <a:moveTo>
                      <a:pt x="29" y="1"/>
                    </a:moveTo>
                    <a:cubicBezTo>
                      <a:pt x="1" y="1"/>
                      <a:pt x="1" y="1"/>
                      <a:pt x="1" y="29"/>
                    </a:cubicBezTo>
                    <a:cubicBezTo>
                      <a:pt x="114" y="383"/>
                      <a:pt x="206" y="736"/>
                      <a:pt x="262" y="1090"/>
                    </a:cubicBezTo>
                    <a:cubicBezTo>
                      <a:pt x="262" y="1118"/>
                      <a:pt x="262" y="1118"/>
                      <a:pt x="291" y="1118"/>
                    </a:cubicBezTo>
                    <a:cubicBezTo>
                      <a:pt x="291" y="1118"/>
                      <a:pt x="319" y="1118"/>
                      <a:pt x="319" y="1090"/>
                    </a:cubicBezTo>
                    <a:cubicBezTo>
                      <a:pt x="262" y="736"/>
                      <a:pt x="177" y="354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3"/>
              <p:cNvSpPr/>
              <p:nvPr/>
            </p:nvSpPr>
            <p:spPr>
              <a:xfrm>
                <a:off x="3088707" y="4227130"/>
                <a:ext cx="11978" cy="38301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132" extrusionOk="0">
                    <a:moveTo>
                      <a:pt x="36" y="1"/>
                    </a:moveTo>
                    <a:cubicBezTo>
                      <a:pt x="32" y="1"/>
                      <a:pt x="29" y="4"/>
                      <a:pt x="29" y="13"/>
                    </a:cubicBezTo>
                    <a:cubicBezTo>
                      <a:pt x="0" y="13"/>
                      <a:pt x="0" y="13"/>
                      <a:pt x="0" y="42"/>
                    </a:cubicBezTo>
                    <a:cubicBezTo>
                      <a:pt x="29" y="134"/>
                      <a:pt x="57" y="247"/>
                      <a:pt x="92" y="339"/>
                    </a:cubicBezTo>
                    <a:cubicBezTo>
                      <a:pt x="121" y="395"/>
                      <a:pt x="121" y="452"/>
                      <a:pt x="149" y="516"/>
                    </a:cubicBezTo>
                    <a:cubicBezTo>
                      <a:pt x="149" y="572"/>
                      <a:pt x="177" y="664"/>
                      <a:pt x="177" y="721"/>
                    </a:cubicBezTo>
                    <a:cubicBezTo>
                      <a:pt x="205" y="841"/>
                      <a:pt x="269" y="983"/>
                      <a:pt x="297" y="1103"/>
                    </a:cubicBezTo>
                    <a:lnTo>
                      <a:pt x="326" y="1131"/>
                    </a:lnTo>
                    <a:cubicBezTo>
                      <a:pt x="354" y="1103"/>
                      <a:pt x="354" y="1103"/>
                      <a:pt x="354" y="1075"/>
                    </a:cubicBezTo>
                    <a:cubicBezTo>
                      <a:pt x="326" y="954"/>
                      <a:pt x="269" y="841"/>
                      <a:pt x="234" y="693"/>
                    </a:cubicBezTo>
                    <a:cubicBezTo>
                      <a:pt x="234" y="629"/>
                      <a:pt x="205" y="572"/>
                      <a:pt x="205" y="516"/>
                    </a:cubicBezTo>
                    <a:cubicBezTo>
                      <a:pt x="177" y="452"/>
                      <a:pt x="177" y="395"/>
                      <a:pt x="149" y="339"/>
                    </a:cubicBezTo>
                    <a:cubicBezTo>
                      <a:pt x="121" y="219"/>
                      <a:pt x="92" y="134"/>
                      <a:pt x="57" y="13"/>
                    </a:cubicBezTo>
                    <a:cubicBezTo>
                      <a:pt x="57" y="13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3"/>
              <p:cNvSpPr/>
              <p:nvPr/>
            </p:nvSpPr>
            <p:spPr>
              <a:xfrm>
                <a:off x="3095643" y="4223510"/>
                <a:ext cx="14143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126" extrusionOk="0">
                    <a:moveTo>
                      <a:pt x="29" y="0"/>
                    </a:moveTo>
                    <a:cubicBezTo>
                      <a:pt x="29" y="0"/>
                      <a:pt x="0" y="0"/>
                      <a:pt x="0" y="28"/>
                    </a:cubicBezTo>
                    <a:cubicBezTo>
                      <a:pt x="0" y="64"/>
                      <a:pt x="29" y="120"/>
                      <a:pt x="29" y="149"/>
                    </a:cubicBezTo>
                    <a:cubicBezTo>
                      <a:pt x="121" y="326"/>
                      <a:pt x="177" y="502"/>
                      <a:pt x="241" y="679"/>
                    </a:cubicBezTo>
                    <a:cubicBezTo>
                      <a:pt x="269" y="828"/>
                      <a:pt x="298" y="976"/>
                      <a:pt x="354" y="1090"/>
                    </a:cubicBezTo>
                    <a:cubicBezTo>
                      <a:pt x="354" y="1125"/>
                      <a:pt x="382" y="1125"/>
                      <a:pt x="382" y="1125"/>
                    </a:cubicBezTo>
                    <a:lnTo>
                      <a:pt x="418" y="1125"/>
                    </a:lnTo>
                    <a:lnTo>
                      <a:pt x="418" y="1061"/>
                    </a:lnTo>
                    <a:cubicBezTo>
                      <a:pt x="354" y="948"/>
                      <a:pt x="326" y="800"/>
                      <a:pt x="298" y="679"/>
                    </a:cubicBezTo>
                    <a:cubicBezTo>
                      <a:pt x="241" y="474"/>
                      <a:pt x="177" y="297"/>
                      <a:pt x="92" y="120"/>
                    </a:cubicBezTo>
                    <a:cubicBezTo>
                      <a:pt x="64" y="92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3"/>
              <p:cNvSpPr/>
              <p:nvPr/>
            </p:nvSpPr>
            <p:spPr>
              <a:xfrm>
                <a:off x="3110734" y="4218062"/>
                <a:ext cx="13906" cy="3633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074" extrusionOk="0">
                    <a:moveTo>
                      <a:pt x="27" y="0"/>
                    </a:moveTo>
                    <a:cubicBezTo>
                      <a:pt x="19" y="0"/>
                      <a:pt x="10" y="3"/>
                      <a:pt x="0" y="13"/>
                    </a:cubicBezTo>
                    <a:lnTo>
                      <a:pt x="0" y="48"/>
                    </a:lnTo>
                    <a:lnTo>
                      <a:pt x="354" y="1045"/>
                    </a:lnTo>
                    <a:lnTo>
                      <a:pt x="354" y="1074"/>
                    </a:lnTo>
                    <a:lnTo>
                      <a:pt x="382" y="1074"/>
                    </a:lnTo>
                    <a:cubicBezTo>
                      <a:pt x="382" y="1074"/>
                      <a:pt x="410" y="1045"/>
                      <a:pt x="382" y="1045"/>
                    </a:cubicBezTo>
                    <a:lnTo>
                      <a:pt x="57" y="13"/>
                    </a:lnTo>
                    <a:cubicBezTo>
                      <a:pt x="57" y="13"/>
                      <a:pt x="4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3"/>
              <p:cNvSpPr/>
              <p:nvPr/>
            </p:nvSpPr>
            <p:spPr>
              <a:xfrm>
                <a:off x="3116689" y="4215592"/>
                <a:ext cx="1705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62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114" y="206"/>
                      <a:pt x="206" y="354"/>
                      <a:pt x="263" y="531"/>
                    </a:cubicBezTo>
                    <a:cubicBezTo>
                      <a:pt x="291" y="588"/>
                      <a:pt x="291" y="652"/>
                      <a:pt x="326" y="708"/>
                    </a:cubicBezTo>
                    <a:cubicBezTo>
                      <a:pt x="355" y="828"/>
                      <a:pt x="383" y="942"/>
                      <a:pt x="440" y="1034"/>
                    </a:cubicBezTo>
                    <a:cubicBezTo>
                      <a:pt x="440" y="1062"/>
                      <a:pt x="468" y="1062"/>
                      <a:pt x="468" y="1062"/>
                    </a:cubicBezTo>
                    <a:cubicBezTo>
                      <a:pt x="503" y="1062"/>
                      <a:pt x="503" y="1034"/>
                      <a:pt x="503" y="1005"/>
                    </a:cubicBezTo>
                    <a:cubicBezTo>
                      <a:pt x="440" y="913"/>
                      <a:pt x="411" y="793"/>
                      <a:pt x="383" y="708"/>
                    </a:cubicBezTo>
                    <a:cubicBezTo>
                      <a:pt x="355" y="652"/>
                      <a:pt x="355" y="588"/>
                      <a:pt x="326" y="531"/>
                    </a:cubicBezTo>
                    <a:cubicBezTo>
                      <a:pt x="263" y="326"/>
                      <a:pt x="178" y="178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3"/>
              <p:cNvSpPr/>
              <p:nvPr/>
            </p:nvSpPr>
            <p:spPr>
              <a:xfrm>
                <a:off x="3127720" y="4209603"/>
                <a:ext cx="21824" cy="3403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006" extrusionOk="0">
                    <a:moveTo>
                      <a:pt x="29" y="1"/>
                    </a:moveTo>
                    <a:cubicBezTo>
                      <a:pt x="29" y="1"/>
                      <a:pt x="0" y="29"/>
                      <a:pt x="29" y="29"/>
                    </a:cubicBezTo>
                    <a:cubicBezTo>
                      <a:pt x="57" y="121"/>
                      <a:pt x="114" y="178"/>
                      <a:pt x="177" y="234"/>
                    </a:cubicBezTo>
                    <a:cubicBezTo>
                      <a:pt x="234" y="298"/>
                      <a:pt x="262" y="355"/>
                      <a:pt x="290" y="411"/>
                    </a:cubicBezTo>
                    <a:cubicBezTo>
                      <a:pt x="319" y="475"/>
                      <a:pt x="354" y="503"/>
                      <a:pt x="354" y="531"/>
                    </a:cubicBezTo>
                    <a:cubicBezTo>
                      <a:pt x="382" y="560"/>
                      <a:pt x="382" y="588"/>
                      <a:pt x="411" y="616"/>
                    </a:cubicBezTo>
                    <a:cubicBezTo>
                      <a:pt x="411" y="652"/>
                      <a:pt x="439" y="680"/>
                      <a:pt x="467" y="708"/>
                    </a:cubicBezTo>
                    <a:cubicBezTo>
                      <a:pt x="496" y="793"/>
                      <a:pt x="531" y="857"/>
                      <a:pt x="559" y="913"/>
                    </a:cubicBezTo>
                    <a:cubicBezTo>
                      <a:pt x="559" y="942"/>
                      <a:pt x="559" y="1005"/>
                      <a:pt x="616" y="1005"/>
                    </a:cubicBezTo>
                    <a:cubicBezTo>
                      <a:pt x="616" y="1005"/>
                      <a:pt x="644" y="1005"/>
                      <a:pt x="644" y="970"/>
                    </a:cubicBezTo>
                    <a:cubicBezTo>
                      <a:pt x="644" y="970"/>
                      <a:pt x="644" y="942"/>
                      <a:pt x="616" y="942"/>
                    </a:cubicBezTo>
                    <a:lnTo>
                      <a:pt x="616" y="913"/>
                    </a:lnTo>
                    <a:cubicBezTo>
                      <a:pt x="588" y="829"/>
                      <a:pt x="559" y="765"/>
                      <a:pt x="496" y="680"/>
                    </a:cubicBezTo>
                    <a:cubicBezTo>
                      <a:pt x="496" y="652"/>
                      <a:pt x="467" y="616"/>
                      <a:pt x="467" y="588"/>
                    </a:cubicBezTo>
                    <a:cubicBezTo>
                      <a:pt x="439" y="560"/>
                      <a:pt x="439" y="531"/>
                      <a:pt x="411" y="503"/>
                    </a:cubicBezTo>
                    <a:cubicBezTo>
                      <a:pt x="411" y="475"/>
                      <a:pt x="382" y="439"/>
                      <a:pt x="354" y="383"/>
                    </a:cubicBezTo>
                    <a:cubicBezTo>
                      <a:pt x="319" y="326"/>
                      <a:pt x="262" y="263"/>
                      <a:pt x="206" y="206"/>
                    </a:cubicBezTo>
                    <a:cubicBezTo>
                      <a:pt x="142" y="149"/>
                      <a:pt x="114" y="86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3"/>
              <p:cNvSpPr/>
              <p:nvPr/>
            </p:nvSpPr>
            <p:spPr>
              <a:xfrm>
                <a:off x="3135603" y="4204596"/>
                <a:ext cx="20876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34" extrusionOk="0">
                    <a:moveTo>
                      <a:pt x="29" y="0"/>
                    </a:moveTo>
                    <a:cubicBezTo>
                      <a:pt x="1" y="29"/>
                      <a:pt x="29" y="57"/>
                      <a:pt x="29" y="57"/>
                    </a:cubicBezTo>
                    <a:cubicBezTo>
                      <a:pt x="86" y="149"/>
                      <a:pt x="149" y="234"/>
                      <a:pt x="206" y="326"/>
                    </a:cubicBezTo>
                    <a:cubicBezTo>
                      <a:pt x="355" y="531"/>
                      <a:pt x="503" y="736"/>
                      <a:pt x="560" y="1005"/>
                    </a:cubicBezTo>
                    <a:lnTo>
                      <a:pt x="588" y="1033"/>
                    </a:lnTo>
                    <a:cubicBezTo>
                      <a:pt x="616" y="1005"/>
                      <a:pt x="616" y="1005"/>
                      <a:pt x="616" y="977"/>
                    </a:cubicBezTo>
                    <a:cubicBezTo>
                      <a:pt x="560" y="736"/>
                      <a:pt x="411" y="503"/>
                      <a:pt x="263" y="269"/>
                    </a:cubicBezTo>
                    <a:cubicBezTo>
                      <a:pt x="206" y="205"/>
                      <a:pt x="149" y="121"/>
                      <a:pt x="86" y="29"/>
                    </a:cubicBezTo>
                    <a:cubicBezTo>
                      <a:pt x="86" y="29"/>
                      <a:pt x="86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3"/>
              <p:cNvSpPr/>
              <p:nvPr/>
            </p:nvSpPr>
            <p:spPr>
              <a:xfrm>
                <a:off x="3887706" y="4455928"/>
                <a:ext cx="25884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765" h="411" extrusionOk="0">
                    <a:moveTo>
                      <a:pt x="736" y="0"/>
                    </a:moveTo>
                    <a:cubicBezTo>
                      <a:pt x="736" y="0"/>
                      <a:pt x="708" y="0"/>
                      <a:pt x="708" y="29"/>
                    </a:cubicBezTo>
                    <a:cubicBezTo>
                      <a:pt x="581" y="204"/>
                      <a:pt x="366" y="338"/>
                      <a:pt x="161" y="338"/>
                    </a:cubicBezTo>
                    <a:cubicBezTo>
                      <a:pt x="126" y="338"/>
                      <a:pt x="91" y="334"/>
                      <a:pt x="57" y="326"/>
                    </a:cubicBezTo>
                    <a:cubicBezTo>
                      <a:pt x="29" y="326"/>
                      <a:pt x="0" y="354"/>
                      <a:pt x="0" y="354"/>
                    </a:cubicBezTo>
                    <a:cubicBezTo>
                      <a:pt x="0" y="382"/>
                      <a:pt x="29" y="382"/>
                      <a:pt x="29" y="382"/>
                    </a:cubicBezTo>
                    <a:cubicBezTo>
                      <a:pt x="57" y="382"/>
                      <a:pt x="85" y="411"/>
                      <a:pt x="142" y="411"/>
                    </a:cubicBezTo>
                    <a:cubicBezTo>
                      <a:pt x="382" y="411"/>
                      <a:pt x="616" y="269"/>
                      <a:pt x="764" y="57"/>
                    </a:cubicBezTo>
                    <a:cubicBezTo>
                      <a:pt x="764" y="29"/>
                      <a:pt x="764" y="29"/>
                      <a:pt x="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3"/>
              <p:cNvSpPr/>
              <p:nvPr/>
            </p:nvSpPr>
            <p:spPr>
              <a:xfrm>
                <a:off x="3562408" y="3847459"/>
                <a:ext cx="53899" cy="1103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26" extrusionOk="0">
                    <a:moveTo>
                      <a:pt x="92" y="0"/>
                    </a:moveTo>
                    <a:cubicBezTo>
                      <a:pt x="64" y="0"/>
                      <a:pt x="29" y="36"/>
                      <a:pt x="29" y="64"/>
                    </a:cubicBezTo>
                    <a:cubicBezTo>
                      <a:pt x="0" y="92"/>
                      <a:pt x="29" y="121"/>
                      <a:pt x="64" y="121"/>
                    </a:cubicBezTo>
                    <a:cubicBezTo>
                      <a:pt x="382" y="213"/>
                      <a:pt x="736" y="326"/>
                      <a:pt x="1125" y="326"/>
                    </a:cubicBezTo>
                    <a:cubicBezTo>
                      <a:pt x="1267" y="326"/>
                      <a:pt x="1415" y="297"/>
                      <a:pt x="1564" y="269"/>
                    </a:cubicBezTo>
                    <a:cubicBezTo>
                      <a:pt x="1592" y="269"/>
                      <a:pt x="1592" y="213"/>
                      <a:pt x="1592" y="177"/>
                    </a:cubicBezTo>
                    <a:cubicBezTo>
                      <a:pt x="1592" y="149"/>
                      <a:pt x="1564" y="149"/>
                      <a:pt x="1507" y="149"/>
                    </a:cubicBezTo>
                    <a:cubicBezTo>
                      <a:pt x="1383" y="180"/>
                      <a:pt x="1256" y="193"/>
                      <a:pt x="1127" y="193"/>
                    </a:cubicBezTo>
                    <a:cubicBezTo>
                      <a:pt x="764" y="193"/>
                      <a:pt x="395" y="89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3"/>
              <p:cNvSpPr/>
              <p:nvPr/>
            </p:nvSpPr>
            <p:spPr>
              <a:xfrm>
                <a:off x="3306034" y="4282858"/>
                <a:ext cx="553676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6364" h="17077" extrusionOk="0">
                    <a:moveTo>
                      <a:pt x="8076" y="0"/>
                    </a:moveTo>
                    <a:cubicBezTo>
                      <a:pt x="6531" y="0"/>
                      <a:pt x="5025" y="643"/>
                      <a:pt x="4012" y="1904"/>
                    </a:cubicBezTo>
                    <a:cubicBezTo>
                      <a:pt x="2335" y="3906"/>
                      <a:pt x="3220" y="6941"/>
                      <a:pt x="1239" y="9006"/>
                    </a:cubicBezTo>
                    <a:cubicBezTo>
                      <a:pt x="977" y="9240"/>
                      <a:pt x="708" y="9480"/>
                      <a:pt x="531" y="9770"/>
                    </a:cubicBezTo>
                    <a:cubicBezTo>
                      <a:pt x="213" y="10244"/>
                      <a:pt x="93" y="10832"/>
                      <a:pt x="64" y="11426"/>
                    </a:cubicBezTo>
                    <a:cubicBezTo>
                      <a:pt x="1" y="12487"/>
                      <a:pt x="64" y="13548"/>
                      <a:pt x="298" y="14581"/>
                    </a:cubicBezTo>
                    <a:cubicBezTo>
                      <a:pt x="680" y="16434"/>
                      <a:pt x="2335" y="16463"/>
                      <a:pt x="4012" y="16732"/>
                    </a:cubicBezTo>
                    <a:cubicBezTo>
                      <a:pt x="5249" y="16904"/>
                      <a:pt x="6492" y="17077"/>
                      <a:pt x="7731" y="17077"/>
                    </a:cubicBezTo>
                    <a:cubicBezTo>
                      <a:pt x="7965" y="17077"/>
                      <a:pt x="8199" y="17070"/>
                      <a:pt x="8433" y="17057"/>
                    </a:cubicBezTo>
                    <a:cubicBezTo>
                      <a:pt x="10230" y="16937"/>
                      <a:pt x="11971" y="16378"/>
                      <a:pt x="13683" y="15819"/>
                    </a:cubicBezTo>
                    <a:cubicBezTo>
                      <a:pt x="13767" y="15784"/>
                      <a:pt x="13888" y="15755"/>
                      <a:pt x="13973" y="15727"/>
                    </a:cubicBezTo>
                    <a:cubicBezTo>
                      <a:pt x="14390" y="15578"/>
                      <a:pt x="14772" y="15430"/>
                      <a:pt x="15097" y="15168"/>
                    </a:cubicBezTo>
                    <a:cubicBezTo>
                      <a:pt x="16364" y="14192"/>
                      <a:pt x="16364" y="11688"/>
                      <a:pt x="15685" y="10365"/>
                    </a:cubicBezTo>
                    <a:cubicBezTo>
                      <a:pt x="15479" y="9947"/>
                      <a:pt x="15126" y="9593"/>
                      <a:pt x="14829" y="9211"/>
                    </a:cubicBezTo>
                    <a:cubicBezTo>
                      <a:pt x="13654" y="7648"/>
                      <a:pt x="13711" y="5879"/>
                      <a:pt x="13442" y="4083"/>
                    </a:cubicBezTo>
                    <a:cubicBezTo>
                      <a:pt x="13209" y="2491"/>
                      <a:pt x="11942" y="1253"/>
                      <a:pt x="10556" y="574"/>
                    </a:cubicBezTo>
                    <a:cubicBezTo>
                      <a:pt x="9766" y="190"/>
                      <a:pt x="8915" y="0"/>
                      <a:pt x="8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3"/>
              <p:cNvSpPr/>
              <p:nvPr/>
            </p:nvSpPr>
            <p:spPr>
              <a:xfrm>
                <a:off x="3583450" y="4300352"/>
                <a:ext cx="20878" cy="54865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9370" extrusionOk="0">
                    <a:moveTo>
                      <a:pt x="29" y="0"/>
                    </a:moveTo>
                    <a:cubicBezTo>
                      <a:pt x="1" y="0"/>
                      <a:pt x="1" y="28"/>
                      <a:pt x="1" y="28"/>
                    </a:cubicBezTo>
                    <a:lnTo>
                      <a:pt x="560" y="19334"/>
                    </a:lnTo>
                    <a:lnTo>
                      <a:pt x="588" y="19370"/>
                    </a:lnTo>
                    <a:cubicBezTo>
                      <a:pt x="616" y="19334"/>
                      <a:pt x="616" y="19334"/>
                      <a:pt x="616" y="19306"/>
                    </a:cubicBezTo>
                    <a:lnTo>
                      <a:pt x="58" y="28"/>
                    </a:lnTo>
                    <a:cubicBezTo>
                      <a:pt x="58" y="28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3"/>
              <p:cNvSpPr/>
              <p:nvPr/>
            </p:nvSpPr>
            <p:spPr>
              <a:xfrm>
                <a:off x="3328061" y="4302246"/>
                <a:ext cx="509623" cy="548668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6216" extrusionOk="0">
                    <a:moveTo>
                      <a:pt x="7429" y="64"/>
                    </a:moveTo>
                    <a:cubicBezTo>
                      <a:pt x="8193" y="64"/>
                      <a:pt x="8992" y="241"/>
                      <a:pt x="9671" y="595"/>
                    </a:cubicBezTo>
                    <a:cubicBezTo>
                      <a:pt x="11143" y="1331"/>
                      <a:pt x="12147" y="2569"/>
                      <a:pt x="12324" y="3892"/>
                    </a:cubicBezTo>
                    <a:cubicBezTo>
                      <a:pt x="12381" y="4245"/>
                      <a:pt x="12409" y="4599"/>
                      <a:pt x="12437" y="4953"/>
                    </a:cubicBezTo>
                    <a:cubicBezTo>
                      <a:pt x="12586" y="6311"/>
                      <a:pt x="12734" y="7577"/>
                      <a:pt x="13590" y="8759"/>
                    </a:cubicBezTo>
                    <a:cubicBezTo>
                      <a:pt x="13675" y="8879"/>
                      <a:pt x="13767" y="8992"/>
                      <a:pt x="13852" y="9112"/>
                    </a:cubicBezTo>
                    <a:cubicBezTo>
                      <a:pt x="14029" y="9346"/>
                      <a:pt x="14241" y="9586"/>
                      <a:pt x="14383" y="9848"/>
                    </a:cubicBezTo>
                    <a:cubicBezTo>
                      <a:pt x="14977" y="11030"/>
                      <a:pt x="15005" y="13414"/>
                      <a:pt x="13852" y="14362"/>
                    </a:cubicBezTo>
                    <a:cubicBezTo>
                      <a:pt x="13534" y="14595"/>
                      <a:pt x="13180" y="14744"/>
                      <a:pt x="12826" y="14857"/>
                    </a:cubicBezTo>
                    <a:cubicBezTo>
                      <a:pt x="12734" y="14892"/>
                      <a:pt x="12650" y="14921"/>
                      <a:pt x="12558" y="14949"/>
                    </a:cubicBezTo>
                    <a:cubicBezTo>
                      <a:pt x="11022" y="15479"/>
                      <a:pt x="9402" y="16010"/>
                      <a:pt x="7754" y="16130"/>
                    </a:cubicBezTo>
                    <a:cubicBezTo>
                      <a:pt x="7549" y="16159"/>
                      <a:pt x="7308" y="16159"/>
                      <a:pt x="7075" y="16159"/>
                    </a:cubicBezTo>
                    <a:cubicBezTo>
                      <a:pt x="5957" y="16159"/>
                      <a:pt x="4804" y="15982"/>
                      <a:pt x="3715" y="15805"/>
                    </a:cubicBezTo>
                    <a:cubicBezTo>
                      <a:pt x="3566" y="15805"/>
                      <a:pt x="3418" y="15777"/>
                      <a:pt x="3276" y="15741"/>
                    </a:cubicBezTo>
                    <a:cubicBezTo>
                      <a:pt x="1861" y="15564"/>
                      <a:pt x="651" y="15387"/>
                      <a:pt x="326" y="13796"/>
                    </a:cubicBezTo>
                    <a:cubicBezTo>
                      <a:pt x="121" y="12826"/>
                      <a:pt x="57" y="11822"/>
                      <a:pt x="121" y="10853"/>
                    </a:cubicBezTo>
                    <a:cubicBezTo>
                      <a:pt x="149" y="10322"/>
                      <a:pt x="234" y="9763"/>
                      <a:pt x="531" y="9289"/>
                    </a:cubicBezTo>
                    <a:cubicBezTo>
                      <a:pt x="651" y="9084"/>
                      <a:pt x="828" y="8936"/>
                      <a:pt x="977" y="8759"/>
                    </a:cubicBezTo>
                    <a:cubicBezTo>
                      <a:pt x="1033" y="8702"/>
                      <a:pt x="1118" y="8638"/>
                      <a:pt x="1182" y="8554"/>
                    </a:cubicBezTo>
                    <a:cubicBezTo>
                      <a:pt x="2123" y="7521"/>
                      <a:pt x="2356" y="6226"/>
                      <a:pt x="2597" y="4988"/>
                    </a:cubicBezTo>
                    <a:cubicBezTo>
                      <a:pt x="2802" y="3835"/>
                      <a:pt x="3007" y="2746"/>
                      <a:pt x="3715" y="1833"/>
                    </a:cubicBezTo>
                    <a:cubicBezTo>
                      <a:pt x="4599" y="708"/>
                      <a:pt x="5957" y="64"/>
                      <a:pt x="7429" y="64"/>
                    </a:cubicBezTo>
                    <a:close/>
                    <a:moveTo>
                      <a:pt x="7429" y="1"/>
                    </a:moveTo>
                    <a:cubicBezTo>
                      <a:pt x="5957" y="1"/>
                      <a:pt x="4571" y="651"/>
                      <a:pt x="3658" y="1805"/>
                    </a:cubicBezTo>
                    <a:cubicBezTo>
                      <a:pt x="2951" y="2717"/>
                      <a:pt x="2745" y="3863"/>
                      <a:pt x="2533" y="4953"/>
                    </a:cubicBezTo>
                    <a:cubicBezTo>
                      <a:pt x="2300" y="6226"/>
                      <a:pt x="2066" y="7492"/>
                      <a:pt x="1118" y="8525"/>
                    </a:cubicBezTo>
                    <a:cubicBezTo>
                      <a:pt x="1062" y="8582"/>
                      <a:pt x="1005" y="8667"/>
                      <a:pt x="942" y="8730"/>
                    </a:cubicBezTo>
                    <a:cubicBezTo>
                      <a:pt x="765" y="8879"/>
                      <a:pt x="623" y="9056"/>
                      <a:pt x="475" y="9261"/>
                    </a:cubicBezTo>
                    <a:cubicBezTo>
                      <a:pt x="177" y="9728"/>
                      <a:pt x="93" y="10322"/>
                      <a:pt x="57" y="10824"/>
                    </a:cubicBezTo>
                    <a:cubicBezTo>
                      <a:pt x="1" y="11822"/>
                      <a:pt x="57" y="12855"/>
                      <a:pt x="269" y="13831"/>
                    </a:cubicBezTo>
                    <a:cubicBezTo>
                      <a:pt x="588" y="15451"/>
                      <a:pt x="1889" y="15628"/>
                      <a:pt x="3276" y="15805"/>
                    </a:cubicBezTo>
                    <a:cubicBezTo>
                      <a:pt x="3418" y="15833"/>
                      <a:pt x="3538" y="15861"/>
                      <a:pt x="3686" y="15861"/>
                    </a:cubicBezTo>
                    <a:cubicBezTo>
                      <a:pt x="4804" y="16038"/>
                      <a:pt x="5929" y="16215"/>
                      <a:pt x="7075" y="16215"/>
                    </a:cubicBezTo>
                    <a:cubicBezTo>
                      <a:pt x="7308" y="16215"/>
                      <a:pt x="7549" y="16215"/>
                      <a:pt x="7754" y="16187"/>
                    </a:cubicBezTo>
                    <a:cubicBezTo>
                      <a:pt x="9431" y="16067"/>
                      <a:pt x="11022" y="15536"/>
                      <a:pt x="12586" y="15005"/>
                    </a:cubicBezTo>
                    <a:cubicBezTo>
                      <a:pt x="12678" y="14977"/>
                      <a:pt x="12763" y="14949"/>
                      <a:pt x="12855" y="14921"/>
                    </a:cubicBezTo>
                    <a:cubicBezTo>
                      <a:pt x="13208" y="14800"/>
                      <a:pt x="13562" y="14652"/>
                      <a:pt x="13888" y="14390"/>
                    </a:cubicBezTo>
                    <a:cubicBezTo>
                      <a:pt x="15062" y="13442"/>
                      <a:pt x="15034" y="11001"/>
                      <a:pt x="14446" y="9820"/>
                    </a:cubicBezTo>
                    <a:cubicBezTo>
                      <a:pt x="14298" y="9551"/>
                      <a:pt x="14093" y="9289"/>
                      <a:pt x="13916" y="9056"/>
                    </a:cubicBezTo>
                    <a:cubicBezTo>
                      <a:pt x="13824" y="8964"/>
                      <a:pt x="13711" y="8844"/>
                      <a:pt x="13647" y="8730"/>
                    </a:cubicBezTo>
                    <a:cubicBezTo>
                      <a:pt x="12763" y="7577"/>
                      <a:pt x="12650" y="6283"/>
                      <a:pt x="12501" y="4953"/>
                    </a:cubicBezTo>
                    <a:cubicBezTo>
                      <a:pt x="12473" y="4599"/>
                      <a:pt x="12437" y="4245"/>
                      <a:pt x="12381" y="3892"/>
                    </a:cubicBezTo>
                    <a:cubicBezTo>
                      <a:pt x="12204" y="2540"/>
                      <a:pt x="11199" y="1302"/>
                      <a:pt x="9700" y="567"/>
                    </a:cubicBezTo>
                    <a:cubicBezTo>
                      <a:pt x="8992" y="213"/>
                      <a:pt x="8228" y="1"/>
                      <a:pt x="74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3"/>
              <p:cNvSpPr/>
              <p:nvPr/>
            </p:nvSpPr>
            <p:spPr>
              <a:xfrm>
                <a:off x="3734024" y="4439890"/>
                <a:ext cx="795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126" extrusionOk="0">
                    <a:moveTo>
                      <a:pt x="29" y="0"/>
                    </a:moveTo>
                    <a:cubicBezTo>
                      <a:pt x="1" y="0"/>
                      <a:pt x="1" y="36"/>
                      <a:pt x="1" y="36"/>
                    </a:cubicBezTo>
                    <a:cubicBezTo>
                      <a:pt x="121" y="390"/>
                      <a:pt x="178" y="743"/>
                      <a:pt x="149" y="1097"/>
                    </a:cubicBezTo>
                    <a:lnTo>
                      <a:pt x="178" y="1125"/>
                    </a:lnTo>
                    <a:cubicBezTo>
                      <a:pt x="206" y="1125"/>
                      <a:pt x="206" y="1097"/>
                      <a:pt x="206" y="1097"/>
                    </a:cubicBezTo>
                    <a:cubicBezTo>
                      <a:pt x="234" y="708"/>
                      <a:pt x="178" y="354"/>
                      <a:pt x="57" y="36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3"/>
              <p:cNvSpPr/>
              <p:nvPr/>
            </p:nvSpPr>
            <p:spPr>
              <a:xfrm>
                <a:off x="3740960" y="4494940"/>
                <a:ext cx="31873" cy="9172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711" extrusionOk="0">
                    <a:moveTo>
                      <a:pt x="57" y="1"/>
                    </a:moveTo>
                    <a:lnTo>
                      <a:pt x="29" y="29"/>
                    </a:lnTo>
                    <a:cubicBezTo>
                      <a:pt x="1" y="970"/>
                      <a:pt x="298" y="1946"/>
                      <a:pt x="913" y="2682"/>
                    </a:cubicBezTo>
                    <a:lnTo>
                      <a:pt x="913" y="2710"/>
                    </a:lnTo>
                    <a:lnTo>
                      <a:pt x="942" y="2710"/>
                    </a:lnTo>
                    <a:lnTo>
                      <a:pt x="942" y="2653"/>
                    </a:lnTo>
                    <a:cubicBezTo>
                      <a:pt x="355" y="1911"/>
                      <a:pt x="57" y="970"/>
                      <a:pt x="93" y="29"/>
                    </a:cubicBezTo>
                    <a:cubicBezTo>
                      <a:pt x="93" y="29"/>
                      <a:pt x="93" y="1"/>
                      <a:pt x="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3"/>
              <p:cNvSpPr/>
              <p:nvPr/>
            </p:nvSpPr>
            <p:spPr>
              <a:xfrm>
                <a:off x="3433866" y="4522720"/>
                <a:ext cx="9846" cy="3806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125" extrusionOk="0">
                    <a:moveTo>
                      <a:pt x="262" y="0"/>
                    </a:moveTo>
                    <a:cubicBezTo>
                      <a:pt x="234" y="0"/>
                      <a:pt x="234" y="0"/>
                      <a:pt x="234" y="28"/>
                    </a:cubicBezTo>
                    <a:cubicBezTo>
                      <a:pt x="206" y="382"/>
                      <a:pt x="149" y="736"/>
                      <a:pt x="0" y="1061"/>
                    </a:cubicBezTo>
                    <a:lnTo>
                      <a:pt x="0" y="1125"/>
                    </a:lnTo>
                    <a:lnTo>
                      <a:pt x="29" y="1125"/>
                    </a:lnTo>
                    <a:cubicBezTo>
                      <a:pt x="29" y="1125"/>
                      <a:pt x="29" y="1090"/>
                      <a:pt x="57" y="1090"/>
                    </a:cubicBezTo>
                    <a:cubicBezTo>
                      <a:pt x="206" y="771"/>
                      <a:pt x="262" y="382"/>
                      <a:pt x="291" y="28"/>
                    </a:cubicBezTo>
                    <a:cubicBezTo>
                      <a:pt x="291" y="0"/>
                      <a:pt x="291" y="0"/>
                      <a:pt x="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3"/>
              <p:cNvSpPr/>
              <p:nvPr/>
            </p:nvSpPr>
            <p:spPr>
              <a:xfrm>
                <a:off x="3446791" y="4559567"/>
                <a:ext cx="5075" cy="21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24" extrusionOk="0">
                    <a:moveTo>
                      <a:pt x="121" y="1"/>
                    </a:moveTo>
                    <a:cubicBezTo>
                      <a:pt x="121" y="1"/>
                      <a:pt x="85" y="1"/>
                      <a:pt x="85" y="36"/>
                    </a:cubicBezTo>
                    <a:lnTo>
                      <a:pt x="1" y="595"/>
                    </a:lnTo>
                    <a:cubicBezTo>
                      <a:pt x="1" y="623"/>
                      <a:pt x="29" y="623"/>
                      <a:pt x="29" y="623"/>
                    </a:cubicBezTo>
                    <a:lnTo>
                      <a:pt x="57" y="623"/>
                    </a:lnTo>
                    <a:lnTo>
                      <a:pt x="149" y="36"/>
                    </a:lnTo>
                    <a:cubicBezTo>
                      <a:pt x="149" y="36"/>
                      <a:pt x="149" y="1"/>
                      <a:pt x="1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0" name="Google Shape;1290;p43"/>
          <p:cNvGrpSpPr/>
          <p:nvPr/>
        </p:nvGrpSpPr>
        <p:grpSpPr>
          <a:xfrm>
            <a:off x="3467140" y="4279075"/>
            <a:ext cx="360758" cy="258297"/>
            <a:chOff x="4992850" y="4345375"/>
            <a:chExt cx="607336" cy="638400"/>
          </a:xfrm>
        </p:grpSpPr>
        <p:sp>
          <p:nvSpPr>
            <p:cNvPr id="1291" name="Google Shape;1291;p4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43"/>
          <p:cNvGrpSpPr/>
          <p:nvPr/>
        </p:nvGrpSpPr>
        <p:grpSpPr>
          <a:xfrm>
            <a:off x="5001147" y="10177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9"/>
          <p:cNvSpPr txBox="1">
            <a:spLocks noGrp="1"/>
          </p:cNvSpPr>
          <p:nvPr>
            <p:ph type="title"/>
          </p:nvPr>
        </p:nvSpPr>
        <p:spPr>
          <a:xfrm>
            <a:off x="759203" y="1610721"/>
            <a:ext cx="4572900" cy="17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Benefits of Learning Python</a:t>
            </a:r>
            <a:endParaRPr dirty="0"/>
          </a:p>
        </p:txBody>
      </p:sp>
      <p:grpSp>
        <p:nvGrpSpPr>
          <p:cNvPr id="1388" name="Google Shape;1388;p49"/>
          <p:cNvGrpSpPr/>
          <p:nvPr/>
        </p:nvGrpSpPr>
        <p:grpSpPr>
          <a:xfrm>
            <a:off x="3793280" y="843383"/>
            <a:ext cx="4955121" cy="3760735"/>
            <a:chOff x="3793280" y="843383"/>
            <a:chExt cx="4955121" cy="3760735"/>
          </a:xfrm>
        </p:grpSpPr>
        <p:sp>
          <p:nvSpPr>
            <p:cNvPr id="1389" name="Google Shape;1389;p49"/>
            <p:cNvSpPr/>
            <p:nvPr/>
          </p:nvSpPr>
          <p:spPr>
            <a:xfrm>
              <a:off x="6353631" y="1846814"/>
              <a:ext cx="2394769" cy="197379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193364" y="1417471"/>
              <a:ext cx="815928" cy="1020576"/>
            </a:xfrm>
            <a:custGeom>
              <a:avLst/>
              <a:gdLst/>
              <a:ahLst/>
              <a:cxnLst/>
              <a:rect l="l" t="t" r="r" b="b"/>
              <a:pathLst>
                <a:path w="7690" h="9619" extrusionOk="0">
                  <a:moveTo>
                    <a:pt x="1814" y="0"/>
                  </a:moveTo>
                  <a:cubicBezTo>
                    <a:pt x="1314" y="0"/>
                    <a:pt x="835" y="161"/>
                    <a:pt x="503" y="527"/>
                  </a:cubicBezTo>
                  <a:cubicBezTo>
                    <a:pt x="114" y="938"/>
                    <a:pt x="1" y="1532"/>
                    <a:pt x="29" y="2063"/>
                  </a:cubicBezTo>
                  <a:cubicBezTo>
                    <a:pt x="57" y="2621"/>
                    <a:pt x="234" y="3152"/>
                    <a:pt x="383" y="3683"/>
                  </a:cubicBezTo>
                  <a:cubicBezTo>
                    <a:pt x="913" y="5777"/>
                    <a:pt x="149" y="9017"/>
                    <a:pt x="3064" y="9547"/>
                  </a:cubicBezTo>
                  <a:cubicBezTo>
                    <a:pt x="3307" y="9596"/>
                    <a:pt x="3542" y="9619"/>
                    <a:pt x="3768" y="9619"/>
                  </a:cubicBezTo>
                  <a:cubicBezTo>
                    <a:pt x="6281" y="9619"/>
                    <a:pt x="7690" y="6774"/>
                    <a:pt x="7365" y="4418"/>
                  </a:cubicBezTo>
                  <a:cubicBezTo>
                    <a:pt x="7252" y="3739"/>
                    <a:pt x="6983" y="3060"/>
                    <a:pt x="6573" y="2501"/>
                  </a:cubicBezTo>
                  <a:cubicBezTo>
                    <a:pt x="6276" y="2119"/>
                    <a:pt x="5922" y="1822"/>
                    <a:pt x="5512" y="1589"/>
                  </a:cubicBezTo>
                  <a:cubicBezTo>
                    <a:pt x="5129" y="1383"/>
                    <a:pt x="4684" y="1263"/>
                    <a:pt x="4274" y="1058"/>
                  </a:cubicBezTo>
                  <a:cubicBezTo>
                    <a:pt x="3863" y="825"/>
                    <a:pt x="3474" y="527"/>
                    <a:pt x="3064" y="322"/>
                  </a:cubicBezTo>
                  <a:cubicBezTo>
                    <a:pt x="2683" y="117"/>
                    <a:pt x="2240" y="0"/>
                    <a:pt x="1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49"/>
            <p:cNvGrpSpPr/>
            <p:nvPr/>
          </p:nvGrpSpPr>
          <p:grpSpPr>
            <a:xfrm>
              <a:off x="5350673" y="843383"/>
              <a:ext cx="2350000" cy="1348751"/>
              <a:chOff x="6516473" y="1820321"/>
              <a:chExt cx="2350000" cy="1348751"/>
            </a:xfrm>
          </p:grpSpPr>
          <p:grpSp>
            <p:nvGrpSpPr>
              <p:cNvPr id="1392" name="Google Shape;1392;p49"/>
              <p:cNvGrpSpPr/>
              <p:nvPr/>
            </p:nvGrpSpPr>
            <p:grpSpPr>
              <a:xfrm>
                <a:off x="6516473" y="1820321"/>
                <a:ext cx="1504917" cy="1021126"/>
                <a:chOff x="5128378" y="1759883"/>
                <a:chExt cx="525423" cy="356526"/>
              </a:xfrm>
            </p:grpSpPr>
            <p:sp>
              <p:nvSpPr>
                <p:cNvPr id="1393" name="Google Shape;1393;p49"/>
                <p:cNvSpPr/>
                <p:nvPr/>
              </p:nvSpPr>
              <p:spPr>
                <a:xfrm>
                  <a:off x="5128378" y="1759883"/>
                  <a:ext cx="525423" cy="356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" h="10259" extrusionOk="0">
                      <a:moveTo>
                        <a:pt x="114" y="1"/>
                      </a:moveTo>
                      <a:cubicBezTo>
                        <a:pt x="58" y="1"/>
                        <a:pt x="1" y="58"/>
                        <a:pt x="1" y="150"/>
                      </a:cubicBezTo>
                      <a:lnTo>
                        <a:pt x="1" y="10139"/>
                      </a:lnTo>
                      <a:cubicBezTo>
                        <a:pt x="1" y="10195"/>
                        <a:pt x="58" y="10259"/>
                        <a:pt x="114" y="10259"/>
                      </a:cubicBezTo>
                      <a:lnTo>
                        <a:pt x="15006" y="10259"/>
                      </a:lnTo>
                      <a:cubicBezTo>
                        <a:pt x="15062" y="10259"/>
                        <a:pt x="15119" y="10195"/>
                        <a:pt x="15119" y="10139"/>
                      </a:cubicBezTo>
                      <a:lnTo>
                        <a:pt x="15119" y="150"/>
                      </a:lnTo>
                      <a:cubicBezTo>
                        <a:pt x="15119" y="58"/>
                        <a:pt x="15062" y="1"/>
                        <a:pt x="15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49"/>
                <p:cNvSpPr/>
                <p:nvPr/>
              </p:nvSpPr>
              <p:spPr>
                <a:xfrm>
                  <a:off x="5472603" y="1829458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49"/>
                <p:cNvSpPr/>
                <p:nvPr/>
              </p:nvSpPr>
              <p:spPr>
                <a:xfrm>
                  <a:off x="5405948" y="1829458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49"/>
                <p:cNvSpPr/>
                <p:nvPr/>
              </p:nvSpPr>
              <p:spPr>
                <a:xfrm>
                  <a:off x="5362924" y="1829458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49"/>
                <p:cNvSpPr/>
                <p:nvPr/>
              </p:nvSpPr>
              <p:spPr>
                <a:xfrm>
                  <a:off x="5341308" y="1829458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49"/>
                <p:cNvSpPr/>
                <p:nvPr/>
              </p:nvSpPr>
              <p:spPr>
                <a:xfrm>
                  <a:off x="5198960" y="1829458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49"/>
                <p:cNvSpPr/>
                <p:nvPr/>
              </p:nvSpPr>
              <p:spPr>
                <a:xfrm>
                  <a:off x="5513403" y="1858233"/>
                  <a:ext cx="102555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1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2950" y="206"/>
                      </a:lnTo>
                      <a:lnTo>
                        <a:pt x="295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49"/>
                <p:cNvSpPr/>
                <p:nvPr/>
              </p:nvSpPr>
              <p:spPr>
                <a:xfrm>
                  <a:off x="5355799" y="1858233"/>
                  <a:ext cx="13303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8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3828" y="206"/>
                      </a:lnTo>
                      <a:lnTo>
                        <a:pt x="38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49"/>
                <p:cNvSpPr/>
                <p:nvPr/>
              </p:nvSpPr>
              <p:spPr>
                <a:xfrm>
                  <a:off x="5318927" y="1858233"/>
                  <a:ext cx="1428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411" y="206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49"/>
                <p:cNvSpPr/>
                <p:nvPr/>
              </p:nvSpPr>
              <p:spPr>
                <a:xfrm>
                  <a:off x="5223531" y="1858233"/>
                  <a:ext cx="67663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206" extrusionOk="0">
                      <a:moveTo>
                        <a:pt x="1" y="1"/>
                      </a:moveTo>
                      <a:lnTo>
                        <a:pt x="1" y="206"/>
                      </a:lnTo>
                      <a:lnTo>
                        <a:pt x="1946" y="206"/>
                      </a:lnTo>
                      <a:lnTo>
                        <a:pt x="19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49"/>
                <p:cNvSpPr/>
                <p:nvPr/>
              </p:nvSpPr>
              <p:spPr>
                <a:xfrm>
                  <a:off x="5163061" y="1858233"/>
                  <a:ext cx="4010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06" extrusionOk="0">
                      <a:moveTo>
                        <a:pt x="0" y="1"/>
                      </a:moveTo>
                      <a:lnTo>
                        <a:pt x="0" y="206"/>
                      </a:lnTo>
                      <a:lnTo>
                        <a:pt x="1154" y="206"/>
                      </a:lnTo>
                      <a:lnTo>
                        <a:pt x="11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49"/>
                <p:cNvSpPr/>
                <p:nvPr/>
              </p:nvSpPr>
              <p:spPr>
                <a:xfrm>
                  <a:off x="5472603" y="1941083"/>
                  <a:ext cx="11777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389" y="178"/>
                      </a:lnTo>
                      <a:lnTo>
                        <a:pt x="33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49"/>
                <p:cNvSpPr/>
                <p:nvPr/>
              </p:nvSpPr>
              <p:spPr>
                <a:xfrm>
                  <a:off x="5405948" y="1941083"/>
                  <a:ext cx="47263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1359" y="178"/>
                      </a:lnTo>
                      <a:lnTo>
                        <a:pt x="13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49"/>
                <p:cNvSpPr/>
                <p:nvPr/>
              </p:nvSpPr>
              <p:spPr>
                <a:xfrm>
                  <a:off x="5362924" y="1941083"/>
                  <a:ext cx="30791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885" y="178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49"/>
                <p:cNvSpPr/>
                <p:nvPr/>
              </p:nvSpPr>
              <p:spPr>
                <a:xfrm>
                  <a:off x="5341308" y="1941083"/>
                  <a:ext cx="1233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49"/>
                <p:cNvSpPr/>
                <p:nvPr/>
              </p:nvSpPr>
              <p:spPr>
                <a:xfrm>
                  <a:off x="5198960" y="1941083"/>
                  <a:ext cx="12615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629" y="178"/>
                      </a:lnTo>
                      <a:lnTo>
                        <a:pt x="3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49"/>
                <p:cNvSpPr/>
                <p:nvPr/>
              </p:nvSpPr>
              <p:spPr>
                <a:xfrm>
                  <a:off x="5513403" y="1970832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2215" y="178"/>
                      </a:lnTo>
                      <a:lnTo>
                        <a:pt x="2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49"/>
                <p:cNvSpPr/>
                <p:nvPr/>
              </p:nvSpPr>
              <p:spPr>
                <a:xfrm>
                  <a:off x="5379396" y="1970832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3149" y="178"/>
                      </a:lnTo>
                      <a:lnTo>
                        <a:pt x="31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49"/>
                <p:cNvSpPr/>
                <p:nvPr/>
              </p:nvSpPr>
              <p:spPr>
                <a:xfrm>
                  <a:off x="5337380" y="1970832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1"/>
                      </a:moveTo>
                      <a:lnTo>
                        <a:pt x="0" y="178"/>
                      </a:lnTo>
                      <a:lnTo>
                        <a:pt x="354" y="178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49"/>
                <p:cNvSpPr/>
                <p:nvPr/>
              </p:nvSpPr>
              <p:spPr>
                <a:xfrm>
                  <a:off x="5223531" y="1970832"/>
                  <a:ext cx="9320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178" extrusionOk="0">
                      <a:moveTo>
                        <a:pt x="1" y="1"/>
                      </a:moveTo>
                      <a:lnTo>
                        <a:pt x="1" y="178"/>
                      </a:lnTo>
                      <a:lnTo>
                        <a:pt x="2682" y="178"/>
                      </a:lnTo>
                      <a:lnTo>
                        <a:pt x="2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49"/>
                <p:cNvSpPr/>
                <p:nvPr/>
              </p:nvSpPr>
              <p:spPr>
                <a:xfrm>
                  <a:off x="5183704" y="1970832"/>
                  <a:ext cx="2658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178" extrusionOk="0">
                      <a:moveTo>
                        <a:pt x="29" y="1"/>
                      </a:moveTo>
                      <a:lnTo>
                        <a:pt x="1" y="178"/>
                      </a:lnTo>
                      <a:lnTo>
                        <a:pt x="765" y="178"/>
                      </a:lnTo>
                      <a:lnTo>
                        <a:pt x="7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49"/>
                <p:cNvSpPr/>
                <p:nvPr/>
              </p:nvSpPr>
              <p:spPr>
                <a:xfrm>
                  <a:off x="5551492" y="2002561"/>
                  <a:ext cx="3888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1119" y="206"/>
                      </a:lnTo>
                      <a:lnTo>
                        <a:pt x="111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49"/>
                <p:cNvSpPr/>
                <p:nvPr/>
              </p:nvSpPr>
              <p:spPr>
                <a:xfrm>
                  <a:off x="5405948" y="2002561"/>
                  <a:ext cx="125908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206" extrusionOk="0">
                      <a:moveTo>
                        <a:pt x="1" y="0"/>
                      </a:moveTo>
                      <a:lnTo>
                        <a:pt x="1" y="206"/>
                      </a:lnTo>
                      <a:lnTo>
                        <a:pt x="3623" y="206"/>
                      </a:lnTo>
                      <a:lnTo>
                        <a:pt x="36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49"/>
                <p:cNvSpPr/>
                <p:nvPr/>
              </p:nvSpPr>
              <p:spPr>
                <a:xfrm>
                  <a:off x="5347459" y="2002561"/>
                  <a:ext cx="35934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1033" y="206"/>
                      </a:lnTo>
                      <a:lnTo>
                        <a:pt x="10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49"/>
                <p:cNvSpPr/>
                <p:nvPr/>
              </p:nvSpPr>
              <p:spPr>
                <a:xfrm>
                  <a:off x="5198960" y="2002561"/>
                  <a:ext cx="1291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5" h="206" extrusionOk="0">
                      <a:moveTo>
                        <a:pt x="0" y="0"/>
                      </a:moveTo>
                      <a:lnTo>
                        <a:pt x="0" y="206"/>
                      </a:lnTo>
                      <a:lnTo>
                        <a:pt x="3714" y="206"/>
                      </a:lnTo>
                      <a:lnTo>
                        <a:pt x="37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49"/>
                <p:cNvSpPr/>
                <p:nvPr/>
              </p:nvSpPr>
              <p:spPr>
                <a:xfrm>
                  <a:off x="5513403" y="2032309"/>
                  <a:ext cx="76977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2215" y="177"/>
                      </a:lnTo>
                      <a:lnTo>
                        <a:pt x="2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49"/>
                <p:cNvSpPr/>
                <p:nvPr/>
              </p:nvSpPr>
              <p:spPr>
                <a:xfrm>
                  <a:off x="5379396" y="2032309"/>
                  <a:ext cx="109436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9" h="178" extrusionOk="0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3149" y="177"/>
                      </a:lnTo>
                      <a:lnTo>
                        <a:pt x="31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49"/>
                <p:cNvSpPr/>
                <p:nvPr/>
              </p:nvSpPr>
              <p:spPr>
                <a:xfrm>
                  <a:off x="5337380" y="2032309"/>
                  <a:ext cx="12302" cy="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78" extrusionOk="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354" y="17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49"/>
                <p:cNvSpPr/>
                <p:nvPr/>
              </p:nvSpPr>
              <p:spPr>
                <a:xfrm>
                  <a:off x="5223531" y="2031336"/>
                  <a:ext cx="9320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" h="206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2682" y="205"/>
                      </a:lnTo>
                      <a:lnTo>
                        <a:pt x="268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49"/>
                <p:cNvSpPr/>
                <p:nvPr/>
              </p:nvSpPr>
              <p:spPr>
                <a:xfrm>
                  <a:off x="5183704" y="2031336"/>
                  <a:ext cx="26586" cy="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06" extrusionOk="0">
                      <a:moveTo>
                        <a:pt x="29" y="0"/>
                      </a:moveTo>
                      <a:lnTo>
                        <a:pt x="1" y="205"/>
                      </a:lnTo>
                      <a:lnTo>
                        <a:pt x="765" y="20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49"/>
                <p:cNvSpPr/>
                <p:nvPr/>
              </p:nvSpPr>
              <p:spPr>
                <a:xfrm>
                  <a:off x="5599451" y="1995437"/>
                  <a:ext cx="2067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736" extrusionOk="0">
                      <a:moveTo>
                        <a:pt x="121" y="0"/>
                      </a:moveTo>
                      <a:lnTo>
                        <a:pt x="36" y="177"/>
                      </a:lnTo>
                      <a:lnTo>
                        <a:pt x="298" y="354"/>
                      </a:lnTo>
                      <a:lnTo>
                        <a:pt x="0" y="587"/>
                      </a:lnTo>
                      <a:lnTo>
                        <a:pt x="92" y="736"/>
                      </a:lnTo>
                      <a:lnTo>
                        <a:pt x="595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49"/>
                <p:cNvSpPr/>
                <p:nvPr/>
              </p:nvSpPr>
              <p:spPr>
                <a:xfrm>
                  <a:off x="5595524" y="1822333"/>
                  <a:ext cx="21408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7" extrusionOk="0">
                      <a:moveTo>
                        <a:pt x="503" y="1"/>
                      </a:moveTo>
                      <a:lnTo>
                        <a:pt x="0" y="355"/>
                      </a:lnTo>
                      <a:lnTo>
                        <a:pt x="531" y="737"/>
                      </a:lnTo>
                      <a:lnTo>
                        <a:pt x="616" y="560"/>
                      </a:lnTo>
                      <a:lnTo>
                        <a:pt x="326" y="355"/>
                      </a:lnTo>
                      <a:lnTo>
                        <a:pt x="587" y="149"/>
                      </a:ln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49"/>
                <p:cNvSpPr/>
                <p:nvPr/>
              </p:nvSpPr>
              <p:spPr>
                <a:xfrm>
                  <a:off x="5166258" y="1820387"/>
                  <a:ext cx="21408" cy="2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36" extrusionOk="0">
                      <a:moveTo>
                        <a:pt x="121" y="0"/>
                      </a:moveTo>
                      <a:lnTo>
                        <a:pt x="29" y="142"/>
                      </a:lnTo>
                      <a:lnTo>
                        <a:pt x="298" y="354"/>
                      </a:lnTo>
                      <a:lnTo>
                        <a:pt x="0" y="559"/>
                      </a:lnTo>
                      <a:lnTo>
                        <a:pt x="85" y="736"/>
                      </a:lnTo>
                      <a:lnTo>
                        <a:pt x="616" y="354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49"/>
                <p:cNvSpPr/>
                <p:nvPr/>
              </p:nvSpPr>
              <p:spPr>
                <a:xfrm>
                  <a:off x="5138456" y="1786434"/>
                  <a:ext cx="2259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1713" extrusionOk="0">
                      <a:moveTo>
                        <a:pt x="36" y="1"/>
                      </a:moveTo>
                      <a:cubicBezTo>
                        <a:pt x="1" y="1"/>
                        <a:pt x="1" y="1"/>
                        <a:pt x="1" y="29"/>
                      </a:cubicBezTo>
                      <a:lnTo>
                        <a:pt x="1" y="1685"/>
                      </a:lnTo>
                      <a:cubicBezTo>
                        <a:pt x="1" y="1713"/>
                        <a:pt x="1" y="1713"/>
                        <a:pt x="36" y="1713"/>
                      </a:cubicBezTo>
                      <a:cubicBezTo>
                        <a:pt x="65" y="1713"/>
                        <a:pt x="65" y="1713"/>
                        <a:pt x="65" y="1685"/>
                      </a:cubicBezTo>
                      <a:lnTo>
                        <a:pt x="65" y="29"/>
                      </a:lnTo>
                      <a:cubicBezTo>
                        <a:pt x="65" y="1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49"/>
                <p:cNvSpPr/>
                <p:nvPr/>
              </p:nvSpPr>
              <p:spPr>
                <a:xfrm>
                  <a:off x="5138456" y="1858233"/>
                  <a:ext cx="2259" cy="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60" extrusionOk="0">
                      <a:moveTo>
                        <a:pt x="36" y="1"/>
                      </a:moveTo>
                      <a:cubicBezTo>
                        <a:pt x="1" y="1"/>
                        <a:pt x="1" y="29"/>
                        <a:pt x="1" y="29"/>
                      </a:cubicBezTo>
                      <a:lnTo>
                        <a:pt x="1" y="531"/>
                      </a:lnTo>
                      <a:cubicBezTo>
                        <a:pt x="1" y="560"/>
                        <a:pt x="1" y="560"/>
                        <a:pt x="36" y="560"/>
                      </a:cubicBezTo>
                      <a:cubicBezTo>
                        <a:pt x="65" y="560"/>
                        <a:pt x="65" y="560"/>
                        <a:pt x="65" y="531"/>
                      </a:cubicBezTo>
                      <a:lnTo>
                        <a:pt x="65" y="29"/>
                      </a:lnTo>
                      <a:cubicBezTo>
                        <a:pt x="65" y="29"/>
                        <a:pt x="65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49"/>
                <p:cNvSpPr/>
                <p:nvPr/>
              </p:nvSpPr>
              <p:spPr>
                <a:xfrm>
                  <a:off x="5140680" y="1775139"/>
                  <a:ext cx="38888" cy="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65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" y="29"/>
                        <a:pt x="1" y="64"/>
                        <a:pt x="29" y="64"/>
                      </a:cubicBezTo>
                      <a:lnTo>
                        <a:pt x="1090" y="64"/>
                      </a:lnTo>
                      <a:lnTo>
                        <a:pt x="1118" y="29"/>
                      </a:lnTo>
                      <a:cubicBezTo>
                        <a:pt x="1118" y="1"/>
                        <a:pt x="1090" y="1"/>
                        <a:pt x="10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9" name="Google Shape;1429;p49"/>
              <p:cNvGrpSpPr/>
              <p:nvPr/>
            </p:nvGrpSpPr>
            <p:grpSpPr>
              <a:xfrm>
                <a:off x="7367131" y="2189551"/>
                <a:ext cx="1499343" cy="979520"/>
                <a:chOff x="5425374" y="2441175"/>
                <a:chExt cx="523477" cy="341999"/>
              </a:xfrm>
            </p:grpSpPr>
            <p:sp>
              <p:nvSpPr>
                <p:cNvPr id="1430" name="Google Shape;1430;p49"/>
                <p:cNvSpPr/>
                <p:nvPr/>
              </p:nvSpPr>
              <p:spPr>
                <a:xfrm>
                  <a:off x="5425374" y="2441175"/>
                  <a:ext cx="523477" cy="34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3" h="9841" extrusionOk="0">
                      <a:moveTo>
                        <a:pt x="121" y="0"/>
                      </a:moveTo>
                      <a:cubicBezTo>
                        <a:pt x="57" y="0"/>
                        <a:pt x="1" y="57"/>
                        <a:pt x="1" y="113"/>
                      </a:cubicBezTo>
                      <a:lnTo>
                        <a:pt x="1" y="9727"/>
                      </a:lnTo>
                      <a:cubicBezTo>
                        <a:pt x="1" y="9784"/>
                        <a:pt x="57" y="9840"/>
                        <a:pt x="121" y="9840"/>
                      </a:cubicBezTo>
                      <a:lnTo>
                        <a:pt x="14949" y="9840"/>
                      </a:lnTo>
                      <a:cubicBezTo>
                        <a:pt x="15005" y="9840"/>
                        <a:pt x="15062" y="9784"/>
                        <a:pt x="15062" y="9727"/>
                      </a:cubicBezTo>
                      <a:lnTo>
                        <a:pt x="15062" y="113"/>
                      </a:lnTo>
                      <a:cubicBezTo>
                        <a:pt x="15062" y="57"/>
                        <a:pt x="15005" y="0"/>
                        <a:pt x="1494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49"/>
                <p:cNvSpPr/>
                <p:nvPr/>
              </p:nvSpPr>
              <p:spPr>
                <a:xfrm>
                  <a:off x="5485879" y="2485172"/>
                  <a:ext cx="118749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417" y="262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49"/>
                <p:cNvSpPr/>
                <p:nvPr/>
              </p:nvSpPr>
              <p:spPr>
                <a:xfrm>
                  <a:off x="5625272" y="2485172"/>
                  <a:ext cx="46985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1351" y="262"/>
                      </a:lnTo>
                      <a:lnTo>
                        <a:pt x="13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49"/>
                <p:cNvSpPr/>
                <p:nvPr/>
              </p:nvSpPr>
              <p:spPr>
                <a:xfrm>
                  <a:off x="5685498" y="2485172"/>
                  <a:ext cx="30756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885" y="262"/>
                      </a:lnTo>
                      <a:lnTo>
                        <a:pt x="88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49"/>
                <p:cNvSpPr/>
                <p:nvPr/>
              </p:nvSpPr>
              <p:spPr>
                <a:xfrm>
                  <a:off x="5725568" y="2485172"/>
                  <a:ext cx="12337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3" extrusionOk="0">
                      <a:moveTo>
                        <a:pt x="1" y="0"/>
                      </a:moveTo>
                      <a:lnTo>
                        <a:pt x="1" y="262"/>
                      </a:lnTo>
                      <a:lnTo>
                        <a:pt x="354" y="262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49"/>
                <p:cNvSpPr/>
                <p:nvPr/>
              </p:nvSpPr>
              <p:spPr>
                <a:xfrm>
                  <a:off x="5754343" y="2485172"/>
                  <a:ext cx="127854" cy="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63" extrusionOk="0">
                      <a:moveTo>
                        <a:pt x="0" y="0"/>
                      </a:moveTo>
                      <a:lnTo>
                        <a:pt x="0" y="262"/>
                      </a:lnTo>
                      <a:lnTo>
                        <a:pt x="3679" y="262"/>
                      </a:lnTo>
                      <a:lnTo>
                        <a:pt x="36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1436;p49"/>
                <p:cNvSpPr/>
                <p:nvPr/>
              </p:nvSpPr>
              <p:spPr>
                <a:xfrm>
                  <a:off x="5460301" y="2511723"/>
                  <a:ext cx="10352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2979" y="26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1437;p49"/>
                <p:cNvSpPr/>
                <p:nvPr/>
              </p:nvSpPr>
              <p:spPr>
                <a:xfrm>
                  <a:off x="5588399" y="2511723"/>
                  <a:ext cx="135222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1" h="270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3891" y="269"/>
                      </a:lnTo>
                      <a:lnTo>
                        <a:pt x="389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1438;p49"/>
                <p:cNvSpPr/>
                <p:nvPr/>
              </p:nvSpPr>
              <p:spPr>
                <a:xfrm>
                  <a:off x="5745968" y="2511723"/>
                  <a:ext cx="1553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446" y="269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1439;p49"/>
                <p:cNvSpPr/>
                <p:nvPr/>
              </p:nvSpPr>
              <p:spPr>
                <a:xfrm>
                  <a:off x="5788992" y="2511723"/>
                  <a:ext cx="6863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974" y="269"/>
                      </a:lnTo>
                      <a:lnTo>
                        <a:pt x="197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1440;p49"/>
                <p:cNvSpPr/>
                <p:nvPr/>
              </p:nvSpPr>
              <p:spPr>
                <a:xfrm>
                  <a:off x="5878237" y="2511723"/>
                  <a:ext cx="39861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70" extrusionOk="0">
                      <a:moveTo>
                        <a:pt x="1" y="0"/>
                      </a:moveTo>
                      <a:lnTo>
                        <a:pt x="1" y="269"/>
                      </a:lnTo>
                      <a:lnTo>
                        <a:pt x="1147" y="269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1" name="Google Shape;1441;p49"/>
                <p:cNvSpPr/>
                <p:nvPr/>
              </p:nvSpPr>
              <p:spPr>
                <a:xfrm>
                  <a:off x="5485879" y="2542444"/>
                  <a:ext cx="118749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7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417" y="269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49"/>
                <p:cNvSpPr/>
                <p:nvPr/>
              </p:nvSpPr>
              <p:spPr>
                <a:xfrm>
                  <a:off x="5625272" y="2542444"/>
                  <a:ext cx="4698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1351" y="269"/>
                      </a:lnTo>
                      <a:lnTo>
                        <a:pt x="135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1443;p49"/>
                <p:cNvSpPr/>
                <p:nvPr/>
              </p:nvSpPr>
              <p:spPr>
                <a:xfrm>
                  <a:off x="5685498" y="2542444"/>
                  <a:ext cx="307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885" y="269"/>
                      </a:lnTo>
                      <a:lnTo>
                        <a:pt x="8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49"/>
                <p:cNvSpPr/>
                <p:nvPr/>
              </p:nvSpPr>
              <p:spPr>
                <a:xfrm>
                  <a:off x="5725568" y="2542444"/>
                  <a:ext cx="1233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0" extrusionOk="0">
                      <a:moveTo>
                        <a:pt x="1" y="1"/>
                      </a:moveTo>
                      <a:lnTo>
                        <a:pt x="1" y="269"/>
                      </a:lnTo>
                      <a:lnTo>
                        <a:pt x="354" y="269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49"/>
                <p:cNvSpPr/>
                <p:nvPr/>
              </p:nvSpPr>
              <p:spPr>
                <a:xfrm>
                  <a:off x="5754343" y="2542444"/>
                  <a:ext cx="127854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" h="270" extrusionOk="0">
                      <a:moveTo>
                        <a:pt x="0" y="1"/>
                      </a:moveTo>
                      <a:lnTo>
                        <a:pt x="0" y="269"/>
                      </a:lnTo>
                      <a:lnTo>
                        <a:pt x="3679" y="269"/>
                      </a:lnTo>
                      <a:lnTo>
                        <a:pt x="36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49"/>
                <p:cNvSpPr/>
                <p:nvPr/>
              </p:nvSpPr>
              <p:spPr>
                <a:xfrm>
                  <a:off x="5485879" y="2568995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49"/>
                <p:cNvSpPr/>
                <p:nvPr/>
              </p:nvSpPr>
              <p:spPr>
                <a:xfrm>
                  <a:off x="5588399" y="2568995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49"/>
                <p:cNvSpPr/>
                <p:nvPr/>
              </p:nvSpPr>
              <p:spPr>
                <a:xfrm>
                  <a:off x="5729738" y="2568995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49"/>
                <p:cNvSpPr/>
                <p:nvPr/>
              </p:nvSpPr>
              <p:spPr>
                <a:xfrm>
                  <a:off x="5762441" y="2568995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49"/>
                <p:cNvSpPr/>
                <p:nvPr/>
              </p:nvSpPr>
              <p:spPr>
                <a:xfrm>
                  <a:off x="5869896" y="2568022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9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49"/>
                <p:cNvSpPr/>
                <p:nvPr/>
              </p:nvSpPr>
              <p:spPr>
                <a:xfrm>
                  <a:off x="5485879" y="2644965"/>
                  <a:ext cx="3986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1146" y="234"/>
                      </a:lnTo>
                      <a:lnTo>
                        <a:pt x="114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p49"/>
                <p:cNvSpPr/>
                <p:nvPr/>
              </p:nvSpPr>
              <p:spPr>
                <a:xfrm>
                  <a:off x="5545375" y="2644965"/>
                  <a:ext cx="126881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235" extrusionOk="0">
                      <a:moveTo>
                        <a:pt x="0" y="1"/>
                      </a:moveTo>
                      <a:lnTo>
                        <a:pt x="0" y="234"/>
                      </a:lnTo>
                      <a:lnTo>
                        <a:pt x="3650" y="234"/>
                      </a:lnTo>
                      <a:lnTo>
                        <a:pt x="36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49"/>
                <p:cNvSpPr/>
                <p:nvPr/>
              </p:nvSpPr>
              <p:spPr>
                <a:xfrm>
                  <a:off x="5695820" y="2644965"/>
                  <a:ext cx="35934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1033" y="234"/>
                      </a:lnTo>
                      <a:lnTo>
                        <a:pt x="103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49"/>
                <p:cNvSpPr/>
                <p:nvPr/>
              </p:nvSpPr>
              <p:spPr>
                <a:xfrm>
                  <a:off x="5752119" y="2644965"/>
                  <a:ext cx="130079" cy="8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3" h="235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3743" y="234"/>
                      </a:lnTo>
                      <a:lnTo>
                        <a:pt x="37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49"/>
                <p:cNvSpPr/>
                <p:nvPr/>
              </p:nvSpPr>
              <p:spPr>
                <a:xfrm>
                  <a:off x="5485879" y="2671516"/>
                  <a:ext cx="7795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2243" y="270"/>
                      </a:lnTo>
                      <a:lnTo>
                        <a:pt x="2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49"/>
                <p:cNvSpPr/>
                <p:nvPr/>
              </p:nvSpPr>
              <p:spPr>
                <a:xfrm>
                  <a:off x="5588399" y="2671516"/>
                  <a:ext cx="111625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270" extrusionOk="0">
                      <a:moveTo>
                        <a:pt x="0" y="1"/>
                      </a:moveTo>
                      <a:lnTo>
                        <a:pt x="0" y="270"/>
                      </a:lnTo>
                      <a:lnTo>
                        <a:pt x="3212" y="270"/>
                      </a:lnTo>
                      <a:lnTo>
                        <a:pt x="321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49"/>
                <p:cNvSpPr/>
                <p:nvPr/>
              </p:nvSpPr>
              <p:spPr>
                <a:xfrm>
                  <a:off x="5729738" y="2671516"/>
                  <a:ext cx="13310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383" y="270"/>
                      </a:ln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49"/>
                <p:cNvSpPr/>
                <p:nvPr/>
              </p:nvSpPr>
              <p:spPr>
                <a:xfrm>
                  <a:off x="5762441" y="2671516"/>
                  <a:ext cx="95187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270" extrusionOk="0">
                      <a:moveTo>
                        <a:pt x="1" y="1"/>
                      </a:moveTo>
                      <a:lnTo>
                        <a:pt x="1" y="270"/>
                      </a:lnTo>
                      <a:lnTo>
                        <a:pt x="2738" y="270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49"/>
                <p:cNvSpPr/>
                <p:nvPr/>
              </p:nvSpPr>
              <p:spPr>
                <a:xfrm>
                  <a:off x="5869896" y="2670543"/>
                  <a:ext cx="27802" cy="10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298" extrusionOk="0">
                      <a:moveTo>
                        <a:pt x="800" y="0"/>
                      </a:moveTo>
                      <a:lnTo>
                        <a:pt x="0" y="29"/>
                      </a:lnTo>
                      <a:lnTo>
                        <a:pt x="36" y="298"/>
                      </a:lnTo>
                      <a:lnTo>
                        <a:pt x="800" y="262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49"/>
                <p:cNvSpPr/>
                <p:nvPr/>
              </p:nvSpPr>
              <p:spPr>
                <a:xfrm>
                  <a:off x="5453176" y="2637840"/>
                  <a:ext cx="20434" cy="2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737" extrusionOk="0">
                      <a:moveTo>
                        <a:pt x="531" y="1"/>
                      </a:moveTo>
                      <a:lnTo>
                        <a:pt x="0" y="383"/>
                      </a:lnTo>
                      <a:lnTo>
                        <a:pt x="559" y="736"/>
                      </a:lnTo>
                      <a:lnTo>
                        <a:pt x="587" y="673"/>
                      </a:lnTo>
                      <a:lnTo>
                        <a:pt x="587" y="467"/>
                      </a:lnTo>
                      <a:lnTo>
                        <a:pt x="467" y="383"/>
                      </a:lnTo>
                      <a:lnTo>
                        <a:pt x="587" y="291"/>
                      </a:lnTo>
                      <a:lnTo>
                        <a:pt x="587" y="8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49"/>
                <p:cNvSpPr/>
                <p:nvPr/>
              </p:nvSpPr>
              <p:spPr>
                <a:xfrm>
                  <a:off x="5937490" y="2718710"/>
                  <a:ext cx="1251" cy="4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268" extrusionOk="0">
                      <a:moveTo>
                        <a:pt x="1" y="1"/>
                      </a:moveTo>
                      <a:lnTo>
                        <a:pt x="1" y="1267"/>
                      </a:lnTo>
                      <a:lnTo>
                        <a:pt x="36" y="12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49"/>
                <p:cNvSpPr/>
                <p:nvPr/>
              </p:nvSpPr>
              <p:spPr>
                <a:xfrm>
                  <a:off x="5937490" y="2681837"/>
                  <a:ext cx="1251" cy="16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468" extrusionOk="0">
                      <a:moveTo>
                        <a:pt x="1" y="1"/>
                      </a:moveTo>
                      <a:lnTo>
                        <a:pt x="1" y="468"/>
                      </a:lnTo>
                      <a:lnTo>
                        <a:pt x="36" y="468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3" name="Google Shape;1463;p49"/>
            <p:cNvGrpSpPr/>
            <p:nvPr/>
          </p:nvGrpSpPr>
          <p:grpSpPr>
            <a:xfrm flipH="1">
              <a:off x="6054557" y="1846835"/>
              <a:ext cx="2376276" cy="2757284"/>
              <a:chOff x="-3325432" y="1335182"/>
              <a:chExt cx="2855071" cy="3312848"/>
            </a:xfrm>
          </p:grpSpPr>
          <p:sp>
            <p:nvSpPr>
              <p:cNvPr id="1464" name="Google Shape;1464;p49"/>
              <p:cNvSpPr/>
              <p:nvPr/>
            </p:nvSpPr>
            <p:spPr>
              <a:xfrm>
                <a:off x="-1851695" y="4281780"/>
                <a:ext cx="780055" cy="366250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2026" extrusionOk="0">
                    <a:moveTo>
                      <a:pt x="1" y="1"/>
                    </a:moveTo>
                    <a:lnTo>
                      <a:pt x="217" y="2026"/>
                    </a:lnTo>
                    <a:lnTo>
                      <a:pt x="4315" y="2026"/>
                    </a:lnTo>
                    <a:cubicBezTo>
                      <a:pt x="4315" y="1740"/>
                      <a:pt x="4140" y="1497"/>
                      <a:pt x="3897" y="1365"/>
                    </a:cubicBezTo>
                    <a:cubicBezTo>
                      <a:pt x="3654" y="1212"/>
                      <a:pt x="3368" y="1169"/>
                      <a:pt x="3104" y="1101"/>
                    </a:cubicBezTo>
                    <a:cubicBezTo>
                      <a:pt x="2840" y="1058"/>
                      <a:pt x="2554" y="968"/>
                      <a:pt x="2332" y="815"/>
                    </a:cubicBezTo>
                    <a:cubicBezTo>
                      <a:pt x="2089" y="620"/>
                      <a:pt x="1957" y="334"/>
                      <a:pt x="1957" y="2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>
                <a:off x="-1330861" y="3999034"/>
                <a:ext cx="860501" cy="457903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2533" extrusionOk="0">
                    <a:moveTo>
                      <a:pt x="1788" y="0"/>
                    </a:moveTo>
                    <a:lnTo>
                      <a:pt x="1" y="793"/>
                    </a:lnTo>
                    <a:lnTo>
                      <a:pt x="1058" y="2532"/>
                    </a:lnTo>
                    <a:lnTo>
                      <a:pt x="4759" y="814"/>
                    </a:lnTo>
                    <a:cubicBezTo>
                      <a:pt x="4654" y="576"/>
                      <a:pt x="4389" y="418"/>
                      <a:pt x="4098" y="397"/>
                    </a:cubicBezTo>
                    <a:cubicBezTo>
                      <a:pt x="4050" y="389"/>
                      <a:pt x="4001" y="385"/>
                      <a:pt x="3952" y="385"/>
                    </a:cubicBezTo>
                    <a:cubicBezTo>
                      <a:pt x="3730" y="385"/>
                      <a:pt x="3500" y="452"/>
                      <a:pt x="3284" y="486"/>
                    </a:cubicBezTo>
                    <a:cubicBezTo>
                      <a:pt x="3098" y="531"/>
                      <a:pt x="2901" y="578"/>
                      <a:pt x="2709" y="578"/>
                    </a:cubicBezTo>
                    <a:cubicBezTo>
                      <a:pt x="2628" y="578"/>
                      <a:pt x="2548" y="570"/>
                      <a:pt x="2470" y="550"/>
                    </a:cubicBezTo>
                    <a:cubicBezTo>
                      <a:pt x="2163" y="486"/>
                      <a:pt x="1920" y="264"/>
                      <a:pt x="1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>
                <a:off x="-2764465" y="1689699"/>
                <a:ext cx="354685" cy="561306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3105" extrusionOk="0">
                    <a:moveTo>
                      <a:pt x="640" y="1"/>
                    </a:moveTo>
                    <a:lnTo>
                      <a:pt x="1" y="2422"/>
                    </a:lnTo>
                    <a:lnTo>
                      <a:pt x="1105" y="3104"/>
                    </a:lnTo>
                    <a:lnTo>
                      <a:pt x="1962" y="2575"/>
                    </a:lnTo>
                    <a:lnTo>
                      <a:pt x="1788" y="2047"/>
                    </a:lnTo>
                    <a:lnTo>
                      <a:pt x="1830" y="1650"/>
                    </a:lnTo>
                    <a:lnTo>
                      <a:pt x="1899" y="968"/>
                    </a:lnTo>
                    <a:lnTo>
                      <a:pt x="1454" y="635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-2564700" y="1804497"/>
                <a:ext cx="143537" cy="183667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016" extrusionOk="0">
                    <a:moveTo>
                      <a:pt x="349" y="0"/>
                    </a:moveTo>
                    <a:cubicBezTo>
                      <a:pt x="244" y="48"/>
                      <a:pt x="133" y="111"/>
                      <a:pt x="0" y="159"/>
                    </a:cubicBezTo>
                    <a:cubicBezTo>
                      <a:pt x="112" y="529"/>
                      <a:pt x="376" y="841"/>
                      <a:pt x="725" y="1015"/>
                    </a:cubicBezTo>
                    <a:lnTo>
                      <a:pt x="794" y="333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-2664130" y="1338617"/>
                <a:ext cx="425550" cy="574684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3179" extrusionOk="0">
                    <a:moveTo>
                      <a:pt x="1302" y="0"/>
                    </a:moveTo>
                    <a:cubicBezTo>
                      <a:pt x="888" y="0"/>
                      <a:pt x="602" y="148"/>
                      <a:pt x="418" y="357"/>
                    </a:cubicBezTo>
                    <a:cubicBezTo>
                      <a:pt x="154" y="621"/>
                      <a:pt x="43" y="991"/>
                      <a:pt x="22" y="1192"/>
                    </a:cubicBezTo>
                    <a:cubicBezTo>
                      <a:pt x="1" y="1234"/>
                      <a:pt x="1" y="1255"/>
                      <a:pt x="1" y="1282"/>
                    </a:cubicBezTo>
                    <a:lnTo>
                      <a:pt x="1" y="1324"/>
                    </a:lnTo>
                    <a:lnTo>
                      <a:pt x="1" y="1345"/>
                    </a:lnTo>
                    <a:lnTo>
                      <a:pt x="22" y="1414"/>
                    </a:lnTo>
                    <a:lnTo>
                      <a:pt x="43" y="1520"/>
                    </a:lnTo>
                    <a:lnTo>
                      <a:pt x="418" y="2778"/>
                    </a:lnTo>
                    <a:cubicBezTo>
                      <a:pt x="418" y="2778"/>
                      <a:pt x="745" y="3178"/>
                      <a:pt x="1214" y="3178"/>
                    </a:cubicBezTo>
                    <a:cubicBezTo>
                      <a:pt x="1387" y="3178"/>
                      <a:pt x="1580" y="3124"/>
                      <a:pt x="1782" y="2974"/>
                    </a:cubicBezTo>
                    <a:cubicBezTo>
                      <a:pt x="2179" y="2688"/>
                      <a:pt x="2353" y="1895"/>
                      <a:pt x="2290" y="1192"/>
                    </a:cubicBezTo>
                    <a:cubicBezTo>
                      <a:pt x="2269" y="1123"/>
                      <a:pt x="2248" y="1039"/>
                      <a:pt x="2248" y="970"/>
                    </a:cubicBezTo>
                    <a:cubicBezTo>
                      <a:pt x="2221" y="885"/>
                      <a:pt x="2200" y="817"/>
                      <a:pt x="2179" y="753"/>
                    </a:cubicBezTo>
                    <a:cubicBezTo>
                      <a:pt x="2179" y="727"/>
                      <a:pt x="2158" y="706"/>
                      <a:pt x="2158" y="706"/>
                    </a:cubicBezTo>
                    <a:cubicBezTo>
                      <a:pt x="2068" y="462"/>
                      <a:pt x="1936" y="267"/>
                      <a:pt x="1761" y="135"/>
                    </a:cubicBezTo>
                    <a:cubicBezTo>
                      <a:pt x="1650" y="66"/>
                      <a:pt x="1539" y="24"/>
                      <a:pt x="1386" y="2"/>
                    </a:cubicBezTo>
                    <a:cubicBezTo>
                      <a:pt x="1357" y="1"/>
                      <a:pt x="1330" y="0"/>
                      <a:pt x="1302" y="0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-2664130" y="1335182"/>
                <a:ext cx="410184" cy="24675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65" extrusionOk="0">
                    <a:moveTo>
                      <a:pt x="1386" y="0"/>
                    </a:moveTo>
                    <a:cubicBezTo>
                      <a:pt x="926" y="0"/>
                      <a:pt x="614" y="154"/>
                      <a:pt x="418" y="376"/>
                    </a:cubicBezTo>
                    <a:cubicBezTo>
                      <a:pt x="154" y="640"/>
                      <a:pt x="43" y="1010"/>
                      <a:pt x="22" y="1211"/>
                    </a:cubicBezTo>
                    <a:cubicBezTo>
                      <a:pt x="1" y="1253"/>
                      <a:pt x="1" y="1274"/>
                      <a:pt x="1" y="1301"/>
                    </a:cubicBezTo>
                    <a:lnTo>
                      <a:pt x="1" y="1343"/>
                    </a:lnTo>
                    <a:lnTo>
                      <a:pt x="1" y="1364"/>
                    </a:lnTo>
                    <a:cubicBezTo>
                      <a:pt x="265" y="1301"/>
                      <a:pt x="482" y="1079"/>
                      <a:pt x="593" y="814"/>
                    </a:cubicBezTo>
                    <a:cubicBezTo>
                      <a:pt x="866" y="895"/>
                      <a:pt x="1138" y="951"/>
                      <a:pt x="1411" y="951"/>
                    </a:cubicBezTo>
                    <a:cubicBezTo>
                      <a:pt x="1514" y="951"/>
                      <a:pt x="1616" y="943"/>
                      <a:pt x="1719" y="925"/>
                    </a:cubicBezTo>
                    <a:cubicBezTo>
                      <a:pt x="1893" y="878"/>
                      <a:pt x="2047" y="836"/>
                      <a:pt x="2158" y="725"/>
                    </a:cubicBezTo>
                    <a:cubicBezTo>
                      <a:pt x="2179" y="682"/>
                      <a:pt x="2200" y="661"/>
                      <a:pt x="2221" y="640"/>
                    </a:cubicBezTo>
                    <a:cubicBezTo>
                      <a:pt x="2269" y="529"/>
                      <a:pt x="2269" y="376"/>
                      <a:pt x="2179" y="286"/>
                    </a:cubicBezTo>
                    <a:cubicBezTo>
                      <a:pt x="2115" y="175"/>
                      <a:pt x="1804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-2345773" y="1362842"/>
                <a:ext cx="95631" cy="19126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5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1" y="397"/>
                      <a:pt x="286" y="751"/>
                      <a:pt x="529" y="1058"/>
                    </a:cubicBezTo>
                    <a:cubicBezTo>
                      <a:pt x="508" y="989"/>
                      <a:pt x="487" y="905"/>
                      <a:pt x="487" y="836"/>
                    </a:cubicBezTo>
                    <a:cubicBezTo>
                      <a:pt x="460" y="751"/>
                      <a:pt x="439" y="683"/>
                      <a:pt x="418" y="619"/>
                    </a:cubicBezTo>
                    <a:cubicBezTo>
                      <a:pt x="418" y="593"/>
                      <a:pt x="397" y="572"/>
                      <a:pt x="397" y="572"/>
                    </a:cubicBezTo>
                    <a:cubicBezTo>
                      <a:pt x="307" y="328"/>
                      <a:pt x="175" y="13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-2731924" y="1550134"/>
                <a:ext cx="123471" cy="168844"/>
              </a:xfrm>
              <a:custGeom>
                <a:avLst/>
                <a:gdLst/>
                <a:ahLst/>
                <a:cxnLst/>
                <a:rect l="l" t="t" r="r" b="b"/>
                <a:pathLst>
                  <a:path w="683" h="934" extrusionOk="0">
                    <a:moveTo>
                      <a:pt x="460" y="1"/>
                    </a:moveTo>
                    <a:cubicBezTo>
                      <a:pt x="349" y="1"/>
                      <a:pt x="265" y="43"/>
                      <a:pt x="196" y="112"/>
                    </a:cubicBezTo>
                    <a:cubicBezTo>
                      <a:pt x="43" y="265"/>
                      <a:pt x="0" y="530"/>
                      <a:pt x="111" y="704"/>
                    </a:cubicBezTo>
                    <a:cubicBezTo>
                      <a:pt x="192" y="837"/>
                      <a:pt x="366" y="934"/>
                      <a:pt x="533" y="934"/>
                    </a:cubicBezTo>
                    <a:cubicBezTo>
                      <a:pt x="584" y="934"/>
                      <a:pt x="635" y="925"/>
                      <a:pt x="682" y="905"/>
                    </a:cubicBezTo>
                    <a:lnTo>
                      <a:pt x="682" y="154"/>
                    </a:lnTo>
                    <a:cubicBezTo>
                      <a:pt x="640" y="64"/>
                      <a:pt x="550" y="1"/>
                      <a:pt x="460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-3237572" y="3469518"/>
                <a:ext cx="1298163" cy="1178472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6519" extrusionOk="0">
                    <a:moveTo>
                      <a:pt x="0" y="0"/>
                    </a:moveTo>
                    <a:lnTo>
                      <a:pt x="0" y="6519"/>
                    </a:lnTo>
                    <a:lnTo>
                      <a:pt x="7180" y="6519"/>
                    </a:lnTo>
                    <a:lnTo>
                      <a:pt x="7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-2903125" y="2024331"/>
                <a:ext cx="1270504" cy="979801"/>
              </a:xfrm>
              <a:custGeom>
                <a:avLst/>
                <a:gdLst/>
                <a:ahLst/>
                <a:cxnLst/>
                <a:rect l="l" t="t" r="r" b="b"/>
                <a:pathLst>
                  <a:path w="7028" h="5420" extrusionOk="0">
                    <a:moveTo>
                      <a:pt x="926" y="0"/>
                    </a:moveTo>
                    <a:lnTo>
                      <a:pt x="1" y="5419"/>
                    </a:lnTo>
                    <a:lnTo>
                      <a:pt x="7027" y="5419"/>
                    </a:lnTo>
                    <a:lnTo>
                      <a:pt x="7027" y="2950"/>
                    </a:lnTo>
                    <a:lnTo>
                      <a:pt x="4913" y="2443"/>
                    </a:lnTo>
                    <a:cubicBezTo>
                      <a:pt x="4913" y="2443"/>
                      <a:pt x="4252" y="767"/>
                      <a:pt x="3987" y="529"/>
                    </a:cubicBezTo>
                    <a:cubicBezTo>
                      <a:pt x="3723" y="286"/>
                      <a:pt x="2555" y="196"/>
                      <a:pt x="2555" y="196"/>
                    </a:cubicBezTo>
                    <a:cubicBezTo>
                      <a:pt x="2370" y="437"/>
                      <a:pt x="2157" y="522"/>
                      <a:pt x="1946" y="522"/>
                    </a:cubicBezTo>
                    <a:cubicBezTo>
                      <a:pt x="1427" y="522"/>
                      <a:pt x="926" y="0"/>
                      <a:pt x="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-2433814" y="2907280"/>
                <a:ext cx="1529378" cy="1299230"/>
              </a:xfrm>
              <a:custGeom>
                <a:avLst/>
                <a:gdLst/>
                <a:ahLst/>
                <a:cxnLst/>
                <a:rect l="l" t="t" r="r" b="b"/>
                <a:pathLst>
                  <a:path w="8460" h="7187" extrusionOk="0">
                    <a:moveTo>
                      <a:pt x="3608" y="0"/>
                    </a:moveTo>
                    <a:cubicBezTo>
                      <a:pt x="2136" y="0"/>
                      <a:pt x="1" y="731"/>
                      <a:pt x="1" y="731"/>
                    </a:cubicBezTo>
                    <a:lnTo>
                      <a:pt x="4252" y="3945"/>
                    </a:lnTo>
                    <a:lnTo>
                      <a:pt x="6324" y="7186"/>
                    </a:lnTo>
                    <a:lnTo>
                      <a:pt x="8460" y="5796"/>
                    </a:lnTo>
                    <a:cubicBezTo>
                      <a:pt x="8460" y="5796"/>
                      <a:pt x="5838" y="842"/>
                      <a:pt x="4585" y="181"/>
                    </a:cubicBezTo>
                    <a:cubicBezTo>
                      <a:pt x="4340" y="52"/>
                      <a:pt x="3997" y="0"/>
                      <a:pt x="3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-3038711" y="2772596"/>
                <a:ext cx="1692801" cy="1593532"/>
              </a:xfrm>
              <a:custGeom>
                <a:avLst/>
                <a:gdLst/>
                <a:ahLst/>
                <a:cxnLst/>
                <a:rect l="l" t="t" r="r" b="b"/>
                <a:pathLst>
                  <a:path w="9364" h="8815" extrusionOk="0">
                    <a:moveTo>
                      <a:pt x="418" y="1"/>
                    </a:moveTo>
                    <a:cubicBezTo>
                      <a:pt x="418" y="1"/>
                      <a:pt x="265" y="572"/>
                      <a:pt x="153" y="1280"/>
                    </a:cubicBezTo>
                    <a:cubicBezTo>
                      <a:pt x="132" y="1365"/>
                      <a:pt x="132" y="1455"/>
                      <a:pt x="111" y="1545"/>
                    </a:cubicBezTo>
                    <a:lnTo>
                      <a:pt x="111" y="1608"/>
                    </a:lnTo>
                    <a:cubicBezTo>
                      <a:pt x="0" y="2491"/>
                      <a:pt x="42" y="3480"/>
                      <a:pt x="640" y="3855"/>
                    </a:cubicBezTo>
                    <a:lnTo>
                      <a:pt x="4780" y="3855"/>
                    </a:lnTo>
                    <a:lnTo>
                      <a:pt x="6080" y="8814"/>
                    </a:lnTo>
                    <a:lnTo>
                      <a:pt x="9363" y="8814"/>
                    </a:lnTo>
                    <a:cubicBezTo>
                      <a:pt x="9363" y="8814"/>
                      <a:pt x="8105" y="2443"/>
                      <a:pt x="6720" y="1497"/>
                    </a:cubicBezTo>
                    <a:cubicBezTo>
                      <a:pt x="6144" y="1101"/>
                      <a:pt x="5329" y="968"/>
                      <a:pt x="4605" y="926"/>
                    </a:cubicBezTo>
                    <a:cubicBezTo>
                      <a:pt x="4341" y="926"/>
                      <a:pt x="3305" y="968"/>
                      <a:pt x="3104" y="989"/>
                    </a:cubicBezTo>
                    <a:lnTo>
                      <a:pt x="3061" y="989"/>
                    </a:lnTo>
                    <a:lnTo>
                      <a:pt x="2839" y="905"/>
                    </a:lnTo>
                    <a:lnTo>
                      <a:pt x="43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>
                <a:off x="-2457677" y="2860637"/>
                <a:ext cx="781140" cy="90930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503" extrusionOk="0">
                    <a:moveTo>
                      <a:pt x="1" y="0"/>
                    </a:moveTo>
                    <a:lnTo>
                      <a:pt x="1" y="502"/>
                    </a:lnTo>
                    <a:lnTo>
                      <a:pt x="4320" y="502"/>
                    </a:lnTo>
                    <a:lnTo>
                      <a:pt x="43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>
                <a:off x="-2134619" y="2425671"/>
                <a:ext cx="823984" cy="525874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909" extrusionOk="0">
                    <a:moveTo>
                      <a:pt x="572" y="1"/>
                    </a:moveTo>
                    <a:lnTo>
                      <a:pt x="1" y="2908"/>
                    </a:lnTo>
                    <a:lnTo>
                      <a:pt x="4008" y="2908"/>
                    </a:lnTo>
                    <a:lnTo>
                      <a:pt x="45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>
                <a:off x="-1779925" y="2633030"/>
                <a:ext cx="114794" cy="115877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41" extrusionOk="0">
                    <a:moveTo>
                      <a:pt x="328" y="1"/>
                    </a:moveTo>
                    <a:cubicBezTo>
                      <a:pt x="153" y="1"/>
                      <a:pt x="0" y="133"/>
                      <a:pt x="0" y="308"/>
                    </a:cubicBezTo>
                    <a:cubicBezTo>
                      <a:pt x="0" y="487"/>
                      <a:pt x="153" y="641"/>
                      <a:pt x="328" y="641"/>
                    </a:cubicBezTo>
                    <a:cubicBezTo>
                      <a:pt x="502" y="641"/>
                      <a:pt x="635" y="487"/>
                      <a:pt x="635" y="308"/>
                    </a:cubicBezTo>
                    <a:cubicBezTo>
                      <a:pt x="635" y="133"/>
                      <a:pt x="502" y="1"/>
                      <a:pt x="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9"/>
              <p:cNvSpPr/>
              <p:nvPr/>
            </p:nvSpPr>
            <p:spPr>
              <a:xfrm>
                <a:off x="-2592360" y="2848163"/>
                <a:ext cx="310757" cy="23211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284" extrusionOk="0">
                    <a:moveTo>
                      <a:pt x="418" y="1"/>
                    </a:moveTo>
                    <a:lnTo>
                      <a:pt x="0" y="1100"/>
                    </a:lnTo>
                    <a:cubicBezTo>
                      <a:pt x="0" y="1100"/>
                      <a:pt x="870" y="1284"/>
                      <a:pt x="1225" y="1284"/>
                    </a:cubicBezTo>
                    <a:cubicBezTo>
                      <a:pt x="1295" y="1284"/>
                      <a:pt x="1346" y="1276"/>
                      <a:pt x="1364" y="1259"/>
                    </a:cubicBezTo>
                    <a:cubicBezTo>
                      <a:pt x="1428" y="1190"/>
                      <a:pt x="1385" y="1127"/>
                      <a:pt x="1385" y="1127"/>
                    </a:cubicBezTo>
                    <a:lnTo>
                      <a:pt x="1385" y="1127"/>
                    </a:lnTo>
                    <a:cubicBezTo>
                      <a:pt x="1385" y="1127"/>
                      <a:pt x="1426" y="1140"/>
                      <a:pt x="1469" y="1140"/>
                    </a:cubicBezTo>
                    <a:cubicBezTo>
                      <a:pt x="1504" y="1140"/>
                      <a:pt x="1541" y="1131"/>
                      <a:pt x="1560" y="1100"/>
                    </a:cubicBezTo>
                    <a:cubicBezTo>
                      <a:pt x="1629" y="1058"/>
                      <a:pt x="1586" y="994"/>
                      <a:pt x="1586" y="994"/>
                    </a:cubicBezTo>
                    <a:lnTo>
                      <a:pt x="1586" y="994"/>
                    </a:lnTo>
                    <a:cubicBezTo>
                      <a:pt x="1586" y="994"/>
                      <a:pt x="1594" y="996"/>
                      <a:pt x="1606" y="996"/>
                    </a:cubicBezTo>
                    <a:cubicBezTo>
                      <a:pt x="1637" y="996"/>
                      <a:pt x="1692" y="985"/>
                      <a:pt x="1692" y="905"/>
                    </a:cubicBezTo>
                    <a:cubicBezTo>
                      <a:pt x="1718" y="794"/>
                      <a:pt x="1407" y="571"/>
                      <a:pt x="1079" y="376"/>
                    </a:cubicBezTo>
                    <a:lnTo>
                      <a:pt x="1079" y="376"/>
                    </a:lnTo>
                    <a:cubicBezTo>
                      <a:pt x="1145" y="395"/>
                      <a:pt x="1206" y="405"/>
                      <a:pt x="1260" y="405"/>
                    </a:cubicBezTo>
                    <a:cubicBezTo>
                      <a:pt x="1380" y="405"/>
                      <a:pt x="1461" y="356"/>
                      <a:pt x="1475" y="265"/>
                    </a:cubicBezTo>
                    <a:cubicBezTo>
                      <a:pt x="1496" y="175"/>
                      <a:pt x="1142" y="90"/>
                      <a:pt x="836" y="69"/>
                    </a:cubicBezTo>
                    <a:cubicBezTo>
                      <a:pt x="635" y="69"/>
                      <a:pt x="418" y="1"/>
                      <a:pt x="418" y="1"/>
                    </a:cubicBezTo>
                    <a:close/>
                  </a:path>
                </a:pathLst>
              </a:custGeom>
              <a:solidFill>
                <a:srgbClr val="8039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>
                <a:off x="-2393680" y="2980136"/>
                <a:ext cx="92016" cy="4790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5" extrusionOk="0">
                    <a:moveTo>
                      <a:pt x="43" y="0"/>
                    </a:moveTo>
                    <a:lnTo>
                      <a:pt x="1" y="85"/>
                    </a:lnTo>
                    <a:cubicBezTo>
                      <a:pt x="265" y="153"/>
                      <a:pt x="440" y="264"/>
                      <a:pt x="440" y="264"/>
                    </a:cubicBezTo>
                    <a:lnTo>
                      <a:pt x="508" y="217"/>
                    </a:lnTo>
                    <a:cubicBezTo>
                      <a:pt x="508" y="217"/>
                      <a:pt x="329" y="85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-2417544" y="3019185"/>
                <a:ext cx="79542" cy="3272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81" extrusionOk="0">
                    <a:moveTo>
                      <a:pt x="43" y="1"/>
                    </a:moveTo>
                    <a:lnTo>
                      <a:pt x="1" y="70"/>
                    </a:lnTo>
                    <a:cubicBezTo>
                      <a:pt x="196" y="112"/>
                      <a:pt x="397" y="181"/>
                      <a:pt x="397" y="181"/>
                    </a:cubicBezTo>
                    <a:lnTo>
                      <a:pt x="440" y="133"/>
                    </a:lnTo>
                    <a:cubicBezTo>
                      <a:pt x="440" y="112"/>
                      <a:pt x="244" y="48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-3325432" y="2024331"/>
                <a:ext cx="840254" cy="1070550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5922" extrusionOk="0">
                    <a:moveTo>
                      <a:pt x="3262" y="0"/>
                    </a:moveTo>
                    <a:cubicBezTo>
                      <a:pt x="3262" y="0"/>
                      <a:pt x="2178" y="153"/>
                      <a:pt x="1893" y="286"/>
                    </a:cubicBezTo>
                    <a:cubicBezTo>
                      <a:pt x="1586" y="439"/>
                      <a:pt x="0" y="1935"/>
                      <a:pt x="460" y="3987"/>
                    </a:cubicBezTo>
                    <a:cubicBezTo>
                      <a:pt x="571" y="4515"/>
                      <a:pt x="904" y="4891"/>
                      <a:pt x="1301" y="5155"/>
                    </a:cubicBezTo>
                    <a:cubicBezTo>
                      <a:pt x="1433" y="5261"/>
                      <a:pt x="1586" y="5329"/>
                      <a:pt x="1739" y="5419"/>
                    </a:cubicBezTo>
                    <a:cubicBezTo>
                      <a:pt x="2818" y="5922"/>
                      <a:pt x="4140" y="5922"/>
                      <a:pt x="4140" y="5922"/>
                    </a:cubicBezTo>
                    <a:lnTo>
                      <a:pt x="4425" y="5044"/>
                    </a:lnTo>
                    <a:lnTo>
                      <a:pt x="4647" y="4383"/>
                    </a:lnTo>
                    <a:lnTo>
                      <a:pt x="2950" y="3368"/>
                    </a:lnTo>
                    <a:lnTo>
                      <a:pt x="2998" y="2511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>
                <a:off x="-3022441" y="3250588"/>
                <a:ext cx="138656" cy="21909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12" extrusionOk="0">
                    <a:moveTo>
                      <a:pt x="0" y="0"/>
                    </a:moveTo>
                    <a:lnTo>
                      <a:pt x="0" y="90"/>
                    </a:lnTo>
                    <a:lnTo>
                      <a:pt x="439" y="90"/>
                    </a:lnTo>
                    <a:lnTo>
                      <a:pt x="682" y="1211"/>
                    </a:lnTo>
                    <a:lnTo>
                      <a:pt x="767" y="1211"/>
                    </a:lnTo>
                    <a:lnTo>
                      <a:pt x="481" y="4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-2668831" y="1572732"/>
                <a:ext cx="52606" cy="4935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73" extrusionOk="0">
                    <a:moveTo>
                      <a:pt x="55" y="0"/>
                    </a:moveTo>
                    <a:cubicBezTo>
                      <a:pt x="36" y="0"/>
                      <a:pt x="17" y="3"/>
                      <a:pt x="0" y="8"/>
                    </a:cubicBezTo>
                    <a:lnTo>
                      <a:pt x="0" y="50"/>
                    </a:lnTo>
                    <a:cubicBezTo>
                      <a:pt x="69" y="50"/>
                      <a:pt x="132" y="50"/>
                      <a:pt x="180" y="93"/>
                    </a:cubicBezTo>
                    <a:cubicBezTo>
                      <a:pt x="222" y="140"/>
                      <a:pt x="243" y="204"/>
                      <a:pt x="243" y="272"/>
                    </a:cubicBezTo>
                    <a:lnTo>
                      <a:pt x="291" y="272"/>
                    </a:lnTo>
                    <a:cubicBezTo>
                      <a:pt x="291" y="182"/>
                      <a:pt x="265" y="119"/>
                      <a:pt x="201" y="71"/>
                    </a:cubicBezTo>
                    <a:cubicBezTo>
                      <a:pt x="169" y="24"/>
                      <a:pt x="111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-2481540" y="1776657"/>
                <a:ext cx="123471" cy="4501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24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" y="133"/>
                      <a:pt x="180" y="223"/>
                      <a:pt x="312" y="244"/>
                    </a:cubicBezTo>
                    <a:cubicBezTo>
                      <a:pt x="332" y="247"/>
                      <a:pt x="351" y="248"/>
                      <a:pt x="370" y="248"/>
                    </a:cubicBezTo>
                    <a:cubicBezTo>
                      <a:pt x="499" y="248"/>
                      <a:pt x="609" y="187"/>
                      <a:pt x="682" y="9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-1325980" y="3895806"/>
                <a:ext cx="390118" cy="26284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454" extrusionOk="0">
                    <a:moveTo>
                      <a:pt x="2136" y="0"/>
                    </a:moveTo>
                    <a:cubicBezTo>
                      <a:pt x="1824" y="196"/>
                      <a:pt x="1518" y="397"/>
                      <a:pt x="1232" y="619"/>
                    </a:cubicBezTo>
                    <a:cubicBezTo>
                      <a:pt x="1058" y="724"/>
                      <a:pt x="857" y="857"/>
                      <a:pt x="682" y="989"/>
                    </a:cubicBezTo>
                    <a:cubicBezTo>
                      <a:pt x="460" y="1121"/>
                      <a:pt x="238" y="1279"/>
                      <a:pt x="0" y="1412"/>
                    </a:cubicBezTo>
                    <a:lnTo>
                      <a:pt x="22" y="1454"/>
                    </a:lnTo>
                    <a:cubicBezTo>
                      <a:pt x="133" y="1385"/>
                      <a:pt x="217" y="1322"/>
                      <a:pt x="307" y="1279"/>
                    </a:cubicBezTo>
                    <a:cubicBezTo>
                      <a:pt x="439" y="1190"/>
                      <a:pt x="571" y="1100"/>
                      <a:pt x="704" y="1015"/>
                    </a:cubicBezTo>
                    <a:cubicBezTo>
                      <a:pt x="899" y="904"/>
                      <a:pt x="1079" y="772"/>
                      <a:pt x="1253" y="640"/>
                    </a:cubicBezTo>
                    <a:cubicBezTo>
                      <a:pt x="1539" y="439"/>
                      <a:pt x="1851" y="222"/>
                      <a:pt x="2157" y="42"/>
                    </a:cubicBezTo>
                    <a:lnTo>
                      <a:pt x="21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>
                <a:off x="-2919214" y="2653097"/>
                <a:ext cx="393914" cy="175171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969" extrusionOk="0">
                    <a:moveTo>
                      <a:pt x="21" y="1"/>
                    </a:moveTo>
                    <a:lnTo>
                      <a:pt x="0" y="43"/>
                    </a:lnTo>
                    <a:cubicBezTo>
                      <a:pt x="460" y="286"/>
                      <a:pt x="925" y="487"/>
                      <a:pt x="1412" y="683"/>
                    </a:cubicBezTo>
                    <a:cubicBezTo>
                      <a:pt x="1650" y="773"/>
                      <a:pt x="1914" y="884"/>
                      <a:pt x="2157" y="968"/>
                    </a:cubicBezTo>
                    <a:lnTo>
                      <a:pt x="2178" y="926"/>
                    </a:lnTo>
                    <a:cubicBezTo>
                      <a:pt x="1454" y="662"/>
                      <a:pt x="703" y="35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>
                <a:off x="-1952029" y="4280876"/>
                <a:ext cx="582284" cy="3742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07" extrusionOk="0">
                    <a:moveTo>
                      <a:pt x="3030" y="0"/>
                    </a:moveTo>
                    <a:cubicBezTo>
                      <a:pt x="2762" y="0"/>
                      <a:pt x="2500" y="31"/>
                      <a:pt x="2247" y="48"/>
                    </a:cubicBezTo>
                    <a:cubicBezTo>
                      <a:pt x="2163" y="75"/>
                      <a:pt x="2073" y="75"/>
                      <a:pt x="1983" y="96"/>
                    </a:cubicBezTo>
                    <a:cubicBezTo>
                      <a:pt x="1322" y="159"/>
                      <a:pt x="661" y="159"/>
                      <a:pt x="0" y="159"/>
                    </a:cubicBezTo>
                    <a:lnTo>
                      <a:pt x="0" y="207"/>
                    </a:lnTo>
                    <a:cubicBezTo>
                      <a:pt x="661" y="207"/>
                      <a:pt x="1349" y="207"/>
                      <a:pt x="2009" y="138"/>
                    </a:cubicBezTo>
                    <a:cubicBezTo>
                      <a:pt x="2073" y="117"/>
                      <a:pt x="2163" y="117"/>
                      <a:pt x="2247" y="96"/>
                    </a:cubicBezTo>
                    <a:cubicBezTo>
                      <a:pt x="2505" y="78"/>
                      <a:pt x="2773" y="43"/>
                      <a:pt x="3046" y="43"/>
                    </a:cubicBezTo>
                    <a:cubicBezTo>
                      <a:pt x="3104" y="43"/>
                      <a:pt x="3162" y="45"/>
                      <a:pt x="3220" y="48"/>
                    </a:cubicBezTo>
                    <a:lnTo>
                      <a:pt x="3220" y="6"/>
                    </a:lnTo>
                    <a:cubicBezTo>
                      <a:pt x="3157" y="2"/>
                      <a:pt x="3093" y="0"/>
                      <a:pt x="3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9" name="Google Shape;1489;p49"/>
            <p:cNvGrpSpPr/>
            <p:nvPr/>
          </p:nvGrpSpPr>
          <p:grpSpPr>
            <a:xfrm>
              <a:off x="6270805" y="2439024"/>
              <a:ext cx="1098025" cy="200009"/>
              <a:chOff x="5442570" y="2395333"/>
              <a:chExt cx="360730" cy="65708"/>
            </a:xfrm>
          </p:grpSpPr>
          <p:sp>
            <p:nvSpPr>
              <p:cNvPr id="1490" name="Google Shape;1490;p49"/>
              <p:cNvSpPr/>
              <p:nvPr/>
            </p:nvSpPr>
            <p:spPr>
              <a:xfrm>
                <a:off x="5512773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92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64" y="1090"/>
                    </a:lnTo>
                    <a:lnTo>
                      <a:pt x="679" y="65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>
                <a:off x="5529158" y="2403076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85" y="0"/>
                    </a:moveTo>
                    <a:lnTo>
                      <a:pt x="0" y="57"/>
                    </a:lnTo>
                    <a:lnTo>
                      <a:pt x="559" y="651"/>
                    </a:lnTo>
                    <a:lnTo>
                      <a:pt x="28" y="1005"/>
                    </a:lnTo>
                    <a:lnTo>
                      <a:pt x="57" y="1090"/>
                    </a:lnTo>
                    <a:lnTo>
                      <a:pt x="679" y="65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5561684" y="2403076"/>
                <a:ext cx="24472" cy="3570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33" extrusionOk="0">
                    <a:moveTo>
                      <a:pt x="354" y="85"/>
                    </a:moveTo>
                    <a:cubicBezTo>
                      <a:pt x="502" y="85"/>
                      <a:pt x="623" y="262"/>
                      <a:pt x="623" y="502"/>
                    </a:cubicBezTo>
                    <a:cubicBezTo>
                      <a:pt x="623" y="736"/>
                      <a:pt x="502" y="941"/>
                      <a:pt x="354" y="941"/>
                    </a:cubicBezTo>
                    <a:cubicBezTo>
                      <a:pt x="205" y="941"/>
                      <a:pt x="92" y="736"/>
                      <a:pt x="92" y="502"/>
                    </a:cubicBezTo>
                    <a:cubicBezTo>
                      <a:pt x="92" y="262"/>
                      <a:pt x="205" y="85"/>
                      <a:pt x="354" y="85"/>
                    </a:cubicBezTo>
                    <a:close/>
                    <a:moveTo>
                      <a:pt x="354" y="0"/>
                    </a:moveTo>
                    <a:cubicBezTo>
                      <a:pt x="149" y="0"/>
                      <a:pt x="0" y="205"/>
                      <a:pt x="0" y="502"/>
                    </a:cubicBezTo>
                    <a:cubicBezTo>
                      <a:pt x="0" y="792"/>
                      <a:pt x="149" y="1033"/>
                      <a:pt x="354" y="1033"/>
                    </a:cubicBezTo>
                    <a:cubicBezTo>
                      <a:pt x="559" y="1033"/>
                      <a:pt x="707" y="792"/>
                      <a:pt x="707" y="502"/>
                    </a:cubicBezTo>
                    <a:cubicBezTo>
                      <a:pt x="707" y="205"/>
                      <a:pt x="559" y="0"/>
                      <a:pt x="3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5607657" y="2407224"/>
                <a:ext cx="2938" cy="32560"/>
              </a:xfrm>
              <a:custGeom>
                <a:avLst/>
                <a:gdLst/>
                <a:ahLst/>
                <a:cxnLst/>
                <a:rect l="l" t="t" r="r" b="b"/>
                <a:pathLst>
                  <a:path w="8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85" y="94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5622797" y="2407224"/>
                <a:ext cx="21569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970" extrusionOk="0">
                    <a:moveTo>
                      <a:pt x="531" y="85"/>
                    </a:moveTo>
                    <a:lnTo>
                      <a:pt x="531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23" y="970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5655565" y="2407224"/>
                <a:ext cx="3159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970" extrusionOk="0">
                    <a:moveTo>
                      <a:pt x="821" y="85"/>
                    </a:moveTo>
                    <a:lnTo>
                      <a:pt x="821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913" y="970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5697148" y="2407224"/>
                <a:ext cx="3473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970" extrusionOk="0">
                    <a:moveTo>
                      <a:pt x="920" y="85"/>
                    </a:moveTo>
                    <a:lnTo>
                      <a:pt x="92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5743121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278" y="0"/>
                    </a:moveTo>
                    <a:cubicBezTo>
                      <a:pt x="253" y="0"/>
                      <a:pt x="229" y="7"/>
                      <a:pt x="205" y="19"/>
                    </a:cubicBezTo>
                    <a:lnTo>
                      <a:pt x="234" y="104"/>
                    </a:lnTo>
                    <a:cubicBezTo>
                      <a:pt x="248" y="90"/>
                      <a:pt x="264" y="83"/>
                      <a:pt x="280" y="83"/>
                    </a:cubicBezTo>
                    <a:cubicBezTo>
                      <a:pt x="296" y="83"/>
                      <a:pt x="312" y="90"/>
                      <a:pt x="326" y="104"/>
                    </a:cubicBezTo>
                    <a:cubicBezTo>
                      <a:pt x="382" y="132"/>
                      <a:pt x="411" y="196"/>
                      <a:pt x="411" y="252"/>
                    </a:cubicBezTo>
                    <a:cubicBezTo>
                      <a:pt x="439" y="344"/>
                      <a:pt x="411" y="401"/>
                      <a:pt x="411" y="458"/>
                    </a:cubicBezTo>
                    <a:cubicBezTo>
                      <a:pt x="382" y="521"/>
                      <a:pt x="382" y="578"/>
                      <a:pt x="382" y="606"/>
                    </a:cubicBezTo>
                    <a:cubicBezTo>
                      <a:pt x="382" y="726"/>
                      <a:pt x="411" y="811"/>
                      <a:pt x="474" y="903"/>
                    </a:cubicBezTo>
                    <a:cubicBezTo>
                      <a:pt x="439" y="903"/>
                      <a:pt x="411" y="960"/>
                      <a:pt x="382" y="988"/>
                    </a:cubicBezTo>
                    <a:cubicBezTo>
                      <a:pt x="354" y="1052"/>
                      <a:pt x="382" y="1137"/>
                      <a:pt x="382" y="1193"/>
                    </a:cubicBezTo>
                    <a:lnTo>
                      <a:pt x="382" y="1229"/>
                    </a:lnTo>
                    <a:cubicBezTo>
                      <a:pt x="411" y="1370"/>
                      <a:pt x="382" y="1490"/>
                      <a:pt x="326" y="1582"/>
                    </a:cubicBezTo>
                    <a:cubicBezTo>
                      <a:pt x="285" y="1637"/>
                      <a:pt x="223" y="1668"/>
                      <a:pt x="159" y="1668"/>
                    </a:cubicBezTo>
                    <a:cubicBezTo>
                      <a:pt x="125" y="1668"/>
                      <a:pt x="89" y="1659"/>
                      <a:pt x="57" y="1639"/>
                    </a:cubicBezTo>
                    <a:lnTo>
                      <a:pt x="0" y="1724"/>
                    </a:lnTo>
                    <a:cubicBezTo>
                      <a:pt x="29" y="1759"/>
                      <a:pt x="85" y="1759"/>
                      <a:pt x="149" y="1759"/>
                    </a:cubicBezTo>
                    <a:cubicBezTo>
                      <a:pt x="234" y="1759"/>
                      <a:pt x="354" y="1696"/>
                      <a:pt x="411" y="1611"/>
                    </a:cubicBezTo>
                    <a:cubicBezTo>
                      <a:pt x="474" y="1519"/>
                      <a:pt x="503" y="1370"/>
                      <a:pt x="474" y="1193"/>
                    </a:cubicBezTo>
                    <a:lnTo>
                      <a:pt x="474" y="1165"/>
                    </a:lnTo>
                    <a:lnTo>
                      <a:pt x="474" y="1016"/>
                    </a:lnTo>
                    <a:cubicBezTo>
                      <a:pt x="474" y="988"/>
                      <a:pt x="503" y="960"/>
                      <a:pt x="531" y="960"/>
                    </a:cubicBezTo>
                    <a:cubicBezTo>
                      <a:pt x="531" y="960"/>
                      <a:pt x="543" y="947"/>
                      <a:pt x="552" y="947"/>
                    </a:cubicBezTo>
                    <a:cubicBezTo>
                      <a:pt x="556" y="947"/>
                      <a:pt x="559" y="950"/>
                      <a:pt x="559" y="960"/>
                    </a:cubicBezTo>
                    <a:lnTo>
                      <a:pt x="587" y="960"/>
                    </a:lnTo>
                    <a:lnTo>
                      <a:pt x="587" y="875"/>
                    </a:lnTo>
                    <a:cubicBezTo>
                      <a:pt x="503" y="840"/>
                      <a:pt x="474" y="726"/>
                      <a:pt x="474" y="606"/>
                    </a:cubicBezTo>
                    <a:cubicBezTo>
                      <a:pt x="474" y="578"/>
                      <a:pt x="474" y="521"/>
                      <a:pt x="503" y="486"/>
                    </a:cubicBezTo>
                    <a:cubicBezTo>
                      <a:pt x="503" y="401"/>
                      <a:pt x="531" y="344"/>
                      <a:pt x="503" y="252"/>
                    </a:cubicBezTo>
                    <a:cubicBezTo>
                      <a:pt x="503" y="167"/>
                      <a:pt x="439" y="76"/>
                      <a:pt x="382" y="47"/>
                    </a:cubicBezTo>
                    <a:cubicBezTo>
                      <a:pt x="349" y="14"/>
                      <a:pt x="314" y="0"/>
                      <a:pt x="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5776615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64" y="1"/>
                    </a:moveTo>
                    <a:lnTo>
                      <a:pt x="0" y="29"/>
                    </a:lnTo>
                    <a:cubicBezTo>
                      <a:pt x="213" y="531"/>
                      <a:pt x="213" y="1062"/>
                      <a:pt x="0" y="1564"/>
                    </a:cubicBezTo>
                    <a:lnTo>
                      <a:pt x="92" y="1592"/>
                    </a:lnTo>
                    <a:cubicBezTo>
                      <a:pt x="298" y="1090"/>
                      <a:pt x="298" y="503"/>
                      <a:pt x="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>
                <a:off x="5788851" y="2396958"/>
                <a:ext cx="1444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854" extrusionOk="0">
                    <a:moveTo>
                      <a:pt x="149" y="0"/>
                    </a:moveTo>
                    <a:lnTo>
                      <a:pt x="64" y="29"/>
                    </a:lnTo>
                    <a:cubicBezTo>
                      <a:pt x="326" y="587"/>
                      <a:pt x="297" y="1267"/>
                      <a:pt x="0" y="1825"/>
                    </a:cubicBezTo>
                    <a:lnTo>
                      <a:pt x="92" y="1854"/>
                    </a:lnTo>
                    <a:cubicBezTo>
                      <a:pt x="389" y="1295"/>
                      <a:pt x="418" y="559"/>
                      <a:pt x="1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5481215" y="2395333"/>
                <a:ext cx="20324" cy="6083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60" extrusionOk="0">
                    <a:moveTo>
                      <a:pt x="312" y="0"/>
                    </a:moveTo>
                    <a:cubicBezTo>
                      <a:pt x="278" y="0"/>
                      <a:pt x="243" y="14"/>
                      <a:pt x="206" y="47"/>
                    </a:cubicBezTo>
                    <a:cubicBezTo>
                      <a:pt x="149" y="76"/>
                      <a:pt x="93" y="167"/>
                      <a:pt x="93" y="252"/>
                    </a:cubicBezTo>
                    <a:cubicBezTo>
                      <a:pt x="93" y="344"/>
                      <a:pt x="93" y="401"/>
                      <a:pt x="121" y="486"/>
                    </a:cubicBezTo>
                    <a:lnTo>
                      <a:pt x="121" y="606"/>
                    </a:lnTo>
                    <a:cubicBezTo>
                      <a:pt x="149" y="726"/>
                      <a:pt x="93" y="840"/>
                      <a:pt x="1" y="875"/>
                    </a:cubicBezTo>
                    <a:lnTo>
                      <a:pt x="29" y="960"/>
                    </a:lnTo>
                    <a:cubicBezTo>
                      <a:pt x="38" y="950"/>
                      <a:pt x="45" y="947"/>
                      <a:pt x="49" y="947"/>
                    </a:cubicBezTo>
                    <a:cubicBezTo>
                      <a:pt x="57" y="947"/>
                      <a:pt x="57" y="960"/>
                      <a:pt x="57" y="960"/>
                    </a:cubicBezTo>
                    <a:cubicBezTo>
                      <a:pt x="93" y="960"/>
                      <a:pt x="121" y="988"/>
                      <a:pt x="121" y="1016"/>
                    </a:cubicBezTo>
                    <a:cubicBezTo>
                      <a:pt x="149" y="1080"/>
                      <a:pt x="121" y="1108"/>
                      <a:pt x="121" y="1165"/>
                    </a:cubicBezTo>
                    <a:lnTo>
                      <a:pt x="121" y="1193"/>
                    </a:lnTo>
                    <a:cubicBezTo>
                      <a:pt x="93" y="1370"/>
                      <a:pt x="121" y="1519"/>
                      <a:pt x="206" y="1611"/>
                    </a:cubicBezTo>
                    <a:cubicBezTo>
                      <a:pt x="269" y="1696"/>
                      <a:pt x="354" y="1759"/>
                      <a:pt x="475" y="1759"/>
                    </a:cubicBezTo>
                    <a:cubicBezTo>
                      <a:pt x="503" y="1759"/>
                      <a:pt x="559" y="1759"/>
                      <a:pt x="588" y="1724"/>
                    </a:cubicBezTo>
                    <a:lnTo>
                      <a:pt x="559" y="1639"/>
                    </a:lnTo>
                    <a:cubicBezTo>
                      <a:pt x="529" y="1659"/>
                      <a:pt x="491" y="1668"/>
                      <a:pt x="452" y="1668"/>
                    </a:cubicBezTo>
                    <a:cubicBezTo>
                      <a:pt x="381" y="1668"/>
                      <a:pt x="306" y="1637"/>
                      <a:pt x="269" y="1582"/>
                    </a:cubicBezTo>
                    <a:cubicBezTo>
                      <a:pt x="206" y="1490"/>
                      <a:pt x="177" y="1370"/>
                      <a:pt x="206" y="1229"/>
                    </a:cubicBezTo>
                    <a:lnTo>
                      <a:pt x="206" y="1193"/>
                    </a:lnTo>
                    <a:cubicBezTo>
                      <a:pt x="234" y="1137"/>
                      <a:pt x="234" y="1052"/>
                      <a:pt x="206" y="988"/>
                    </a:cubicBezTo>
                    <a:cubicBezTo>
                      <a:pt x="206" y="960"/>
                      <a:pt x="177" y="903"/>
                      <a:pt x="121" y="903"/>
                    </a:cubicBezTo>
                    <a:cubicBezTo>
                      <a:pt x="206" y="811"/>
                      <a:pt x="234" y="726"/>
                      <a:pt x="206" y="606"/>
                    </a:cubicBezTo>
                    <a:lnTo>
                      <a:pt x="206" y="458"/>
                    </a:lnTo>
                    <a:cubicBezTo>
                      <a:pt x="177" y="401"/>
                      <a:pt x="177" y="344"/>
                      <a:pt x="177" y="252"/>
                    </a:cubicBezTo>
                    <a:cubicBezTo>
                      <a:pt x="177" y="196"/>
                      <a:pt x="206" y="132"/>
                      <a:pt x="269" y="104"/>
                    </a:cubicBezTo>
                    <a:cubicBezTo>
                      <a:pt x="284" y="90"/>
                      <a:pt x="298" y="83"/>
                      <a:pt x="312" y="83"/>
                    </a:cubicBezTo>
                    <a:cubicBezTo>
                      <a:pt x="326" y="83"/>
                      <a:pt x="340" y="90"/>
                      <a:pt x="354" y="104"/>
                    </a:cubicBezTo>
                    <a:lnTo>
                      <a:pt x="383" y="19"/>
                    </a:lnTo>
                    <a:cubicBezTo>
                      <a:pt x="359" y="7"/>
                      <a:pt x="336" y="0"/>
                      <a:pt x="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5458712" y="2397926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13" y="1"/>
                    </a:moveTo>
                    <a:cubicBezTo>
                      <a:pt x="1" y="503"/>
                      <a:pt x="1" y="1090"/>
                      <a:pt x="213" y="1592"/>
                    </a:cubicBezTo>
                    <a:lnTo>
                      <a:pt x="270" y="1564"/>
                    </a:lnTo>
                    <a:cubicBezTo>
                      <a:pt x="93" y="1062"/>
                      <a:pt x="93" y="531"/>
                      <a:pt x="298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5442570" y="2396958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263" y="0"/>
                    </a:moveTo>
                    <a:lnTo>
                      <a:pt x="263" y="0"/>
                    </a:lnTo>
                    <a:cubicBezTo>
                      <a:pt x="1" y="559"/>
                      <a:pt x="1" y="1295"/>
                      <a:pt x="291" y="1854"/>
                    </a:cubicBezTo>
                    <a:lnTo>
                      <a:pt x="383" y="1825"/>
                    </a:lnTo>
                    <a:cubicBezTo>
                      <a:pt x="86" y="1267"/>
                      <a:pt x="86" y="587"/>
                      <a:pt x="326" y="29"/>
                    </a:cubicBez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3" name="Google Shape;1503;p49"/>
            <p:cNvGrpSpPr/>
            <p:nvPr/>
          </p:nvGrpSpPr>
          <p:grpSpPr>
            <a:xfrm>
              <a:off x="5725061" y="2885925"/>
              <a:ext cx="545750" cy="632756"/>
              <a:chOff x="3479225" y="2442689"/>
              <a:chExt cx="179293" cy="207877"/>
            </a:xfrm>
          </p:grpSpPr>
          <p:sp>
            <p:nvSpPr>
              <p:cNvPr id="1504" name="Google Shape;1504;p49"/>
              <p:cNvSpPr/>
              <p:nvPr/>
            </p:nvSpPr>
            <p:spPr>
              <a:xfrm>
                <a:off x="3479225" y="2485481"/>
                <a:ext cx="21327" cy="16508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776" extrusionOk="0">
                    <a:moveTo>
                      <a:pt x="1" y="0"/>
                    </a:moveTo>
                    <a:lnTo>
                      <a:pt x="1" y="4775"/>
                    </a:lnTo>
                    <a:lnTo>
                      <a:pt x="616" y="4775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3518838" y="2552712"/>
                <a:ext cx="21569" cy="97854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831" extrusionOk="0">
                    <a:moveTo>
                      <a:pt x="1" y="1"/>
                    </a:moveTo>
                    <a:lnTo>
                      <a:pt x="1" y="2830"/>
                    </a:lnTo>
                    <a:lnTo>
                      <a:pt x="623" y="283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3558727" y="2499895"/>
                <a:ext cx="20324" cy="15066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359" extrusionOk="0">
                    <a:moveTo>
                      <a:pt x="0" y="1"/>
                    </a:moveTo>
                    <a:lnTo>
                      <a:pt x="0" y="4358"/>
                    </a:lnTo>
                    <a:lnTo>
                      <a:pt x="587" y="4358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3598339" y="2442689"/>
                <a:ext cx="20324" cy="20787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6014" extrusionOk="0">
                    <a:moveTo>
                      <a:pt x="0" y="0"/>
                    </a:moveTo>
                    <a:lnTo>
                      <a:pt x="0" y="6013"/>
                    </a:lnTo>
                    <a:lnTo>
                      <a:pt x="587" y="6013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3638194" y="2537538"/>
                <a:ext cx="20324" cy="11302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270" extrusionOk="0">
                    <a:moveTo>
                      <a:pt x="0" y="1"/>
                    </a:moveTo>
                    <a:lnTo>
                      <a:pt x="0" y="3269"/>
                    </a:lnTo>
                    <a:lnTo>
                      <a:pt x="587" y="3269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9" name="Google Shape;1509;p49"/>
            <p:cNvGrpSpPr/>
            <p:nvPr/>
          </p:nvGrpSpPr>
          <p:grpSpPr>
            <a:xfrm>
              <a:off x="4421212" y="3367909"/>
              <a:ext cx="688617" cy="567202"/>
              <a:chOff x="4646862" y="1815214"/>
              <a:chExt cx="226229" cy="186341"/>
            </a:xfrm>
          </p:grpSpPr>
          <p:sp>
            <p:nvSpPr>
              <p:cNvPr id="1510" name="Google Shape;1510;p49"/>
              <p:cNvSpPr/>
              <p:nvPr/>
            </p:nvSpPr>
            <p:spPr>
              <a:xfrm>
                <a:off x="4646862" y="1841622"/>
                <a:ext cx="199578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74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74" y="4627"/>
                    </a:lnTo>
                    <a:lnTo>
                      <a:pt x="57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4673271" y="1815214"/>
                <a:ext cx="199820" cy="159932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4627" extrusionOk="0">
                    <a:moveTo>
                      <a:pt x="1" y="0"/>
                    </a:moveTo>
                    <a:lnTo>
                      <a:pt x="1" y="4627"/>
                    </a:lnTo>
                    <a:lnTo>
                      <a:pt x="5781" y="4627"/>
                    </a:lnTo>
                    <a:lnTo>
                      <a:pt x="5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4844441" y="1827415"/>
                <a:ext cx="1641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475" y="114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>
                <a:off x="4735386" y="1827415"/>
                <a:ext cx="90768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15" extrusionOk="0">
                    <a:moveTo>
                      <a:pt x="1" y="1"/>
                    </a:moveTo>
                    <a:lnTo>
                      <a:pt x="1" y="114"/>
                    </a:lnTo>
                    <a:lnTo>
                      <a:pt x="2625" y="114"/>
                    </a:lnTo>
                    <a:lnTo>
                      <a:pt x="26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>
                <a:off x="4843473" y="1847740"/>
                <a:ext cx="3940" cy="2644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765" extrusionOk="0">
                    <a:moveTo>
                      <a:pt x="1" y="0"/>
                    </a:moveTo>
                    <a:lnTo>
                      <a:pt x="1" y="764"/>
                    </a:lnTo>
                    <a:lnTo>
                      <a:pt x="114" y="764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4843473" y="1886350"/>
                <a:ext cx="3940" cy="5409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565" extrusionOk="0">
                    <a:moveTo>
                      <a:pt x="1" y="1"/>
                    </a:moveTo>
                    <a:lnTo>
                      <a:pt x="1" y="1564"/>
                    </a:lnTo>
                    <a:lnTo>
                      <a:pt x="114" y="1564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4855710" y="1904705"/>
                <a:ext cx="3940" cy="18389"/>
              </a:xfrm>
              <a:custGeom>
                <a:avLst/>
                <a:gdLst/>
                <a:ahLst/>
                <a:cxnLst/>
                <a:rect l="l" t="t" r="r" b="b"/>
                <a:pathLst>
                  <a:path w="114" h="532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114" y="531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7" name="Google Shape;1517;p49"/>
            <p:cNvGrpSpPr/>
            <p:nvPr/>
          </p:nvGrpSpPr>
          <p:grpSpPr>
            <a:xfrm>
              <a:off x="3793280" y="3419075"/>
              <a:ext cx="1789390" cy="787533"/>
              <a:chOff x="4802651" y="2120880"/>
              <a:chExt cx="587861" cy="258725"/>
            </a:xfrm>
          </p:grpSpPr>
          <p:sp>
            <p:nvSpPr>
              <p:cNvPr id="1518" name="Google Shape;1518;p49"/>
              <p:cNvSpPr/>
              <p:nvPr/>
            </p:nvSpPr>
            <p:spPr>
              <a:xfrm>
                <a:off x="4820971" y="2152404"/>
                <a:ext cx="538972" cy="223048"/>
              </a:xfrm>
              <a:custGeom>
                <a:avLst/>
                <a:gdLst/>
                <a:ahLst/>
                <a:cxnLst/>
                <a:rect l="l" t="t" r="r" b="b"/>
                <a:pathLst>
                  <a:path w="15593" h="6453" extrusionOk="0">
                    <a:moveTo>
                      <a:pt x="15388" y="1"/>
                    </a:moveTo>
                    <a:lnTo>
                      <a:pt x="11235" y="6042"/>
                    </a:lnTo>
                    <a:lnTo>
                      <a:pt x="8228" y="2180"/>
                    </a:lnTo>
                    <a:lnTo>
                      <a:pt x="5101" y="6071"/>
                    </a:lnTo>
                    <a:lnTo>
                      <a:pt x="2420" y="2774"/>
                    </a:lnTo>
                    <a:lnTo>
                      <a:pt x="1" y="5865"/>
                    </a:lnTo>
                    <a:lnTo>
                      <a:pt x="178" y="6014"/>
                    </a:lnTo>
                    <a:lnTo>
                      <a:pt x="2420" y="3156"/>
                    </a:lnTo>
                    <a:lnTo>
                      <a:pt x="5101" y="6424"/>
                    </a:lnTo>
                    <a:lnTo>
                      <a:pt x="8228" y="2562"/>
                    </a:lnTo>
                    <a:lnTo>
                      <a:pt x="11235" y="6453"/>
                    </a:lnTo>
                    <a:lnTo>
                      <a:pt x="15593" y="121"/>
                    </a:lnTo>
                    <a:lnTo>
                      <a:pt x="153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4802651" y="2335811"/>
                <a:ext cx="42826" cy="4379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267" extrusionOk="0">
                    <a:moveTo>
                      <a:pt x="623" y="1"/>
                    </a:moveTo>
                    <a:cubicBezTo>
                      <a:pt x="269" y="1"/>
                      <a:pt x="0" y="262"/>
                      <a:pt x="0" y="616"/>
                    </a:cubicBezTo>
                    <a:cubicBezTo>
                      <a:pt x="0" y="970"/>
                      <a:pt x="269" y="1267"/>
                      <a:pt x="623" y="1267"/>
                    </a:cubicBezTo>
                    <a:cubicBezTo>
                      <a:pt x="977" y="1267"/>
                      <a:pt x="1238" y="970"/>
                      <a:pt x="1238" y="616"/>
                    </a:cubicBezTo>
                    <a:cubicBezTo>
                      <a:pt x="1238" y="262"/>
                      <a:pt x="977" y="1"/>
                      <a:pt x="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4981875" y="2346077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13" y="1"/>
                      <a:pt x="1" y="206"/>
                      <a:pt x="1" y="468"/>
                    </a:cubicBezTo>
                    <a:cubicBezTo>
                      <a:pt x="1" y="736"/>
                      <a:pt x="213" y="970"/>
                      <a:pt x="475" y="970"/>
                    </a:cubicBezTo>
                    <a:cubicBezTo>
                      <a:pt x="744" y="970"/>
                      <a:pt x="977" y="736"/>
                      <a:pt x="977" y="468"/>
                    </a:cubicBezTo>
                    <a:cubicBezTo>
                      <a:pt x="977" y="206"/>
                      <a:pt x="744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>
                <a:off x="5191932" y="2346077"/>
                <a:ext cx="33528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70" extrusionOk="0">
                    <a:moveTo>
                      <a:pt x="468" y="1"/>
                    </a:moveTo>
                    <a:cubicBezTo>
                      <a:pt x="206" y="1"/>
                      <a:pt x="1" y="206"/>
                      <a:pt x="1" y="468"/>
                    </a:cubicBezTo>
                    <a:cubicBezTo>
                      <a:pt x="1" y="736"/>
                      <a:pt x="206" y="970"/>
                      <a:pt x="468" y="970"/>
                    </a:cubicBezTo>
                    <a:cubicBezTo>
                      <a:pt x="736" y="970"/>
                      <a:pt x="970" y="736"/>
                      <a:pt x="970" y="468"/>
                    </a:cubicBezTo>
                    <a:cubicBezTo>
                      <a:pt x="970" y="206"/>
                      <a:pt x="736" y="1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5340600" y="2138232"/>
                <a:ext cx="33805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0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67"/>
                    </a:cubicBezTo>
                    <a:cubicBezTo>
                      <a:pt x="1" y="736"/>
                      <a:pt x="206" y="970"/>
                      <a:pt x="475" y="970"/>
                    </a:cubicBezTo>
                    <a:cubicBezTo>
                      <a:pt x="737" y="970"/>
                      <a:pt x="977" y="736"/>
                      <a:pt x="977" y="467"/>
                    </a:cubicBezTo>
                    <a:cubicBezTo>
                      <a:pt x="977" y="206"/>
                      <a:pt x="737" y="1"/>
                      <a:pt x="4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4882118" y="2231906"/>
                <a:ext cx="44796" cy="44762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1295" extrusionOk="0">
                    <a:moveTo>
                      <a:pt x="651" y="0"/>
                    </a:moveTo>
                    <a:cubicBezTo>
                      <a:pt x="298" y="0"/>
                      <a:pt x="0" y="297"/>
                      <a:pt x="0" y="651"/>
                    </a:cubicBezTo>
                    <a:cubicBezTo>
                      <a:pt x="0" y="1005"/>
                      <a:pt x="298" y="1295"/>
                      <a:pt x="651" y="1295"/>
                    </a:cubicBezTo>
                    <a:cubicBezTo>
                      <a:pt x="1005" y="1295"/>
                      <a:pt x="1295" y="1005"/>
                      <a:pt x="1295" y="651"/>
                    </a:cubicBezTo>
                    <a:cubicBezTo>
                      <a:pt x="1295" y="297"/>
                      <a:pt x="1005" y="0"/>
                      <a:pt x="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5088995" y="2213551"/>
                <a:ext cx="38678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119" extrusionOk="0">
                    <a:moveTo>
                      <a:pt x="559" y="0"/>
                    </a:moveTo>
                    <a:cubicBezTo>
                      <a:pt x="234" y="0"/>
                      <a:pt x="0" y="262"/>
                      <a:pt x="0" y="559"/>
                    </a:cubicBezTo>
                    <a:cubicBezTo>
                      <a:pt x="0" y="885"/>
                      <a:pt x="234" y="1118"/>
                      <a:pt x="559" y="1118"/>
                    </a:cubicBezTo>
                    <a:cubicBezTo>
                      <a:pt x="856" y="1118"/>
                      <a:pt x="1118" y="885"/>
                      <a:pt x="1118" y="559"/>
                    </a:cubicBezTo>
                    <a:cubicBezTo>
                      <a:pt x="1118" y="262"/>
                      <a:pt x="856" y="0"/>
                      <a:pt x="5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5323248" y="2120880"/>
                <a:ext cx="67263" cy="67263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6" extrusionOk="0">
                    <a:moveTo>
                      <a:pt x="977" y="113"/>
                    </a:moveTo>
                    <a:cubicBezTo>
                      <a:pt x="1444" y="113"/>
                      <a:pt x="1833" y="503"/>
                      <a:pt x="1833" y="969"/>
                    </a:cubicBezTo>
                    <a:cubicBezTo>
                      <a:pt x="1833" y="1443"/>
                      <a:pt x="1444" y="1825"/>
                      <a:pt x="977" y="1825"/>
                    </a:cubicBezTo>
                    <a:cubicBezTo>
                      <a:pt x="503" y="1825"/>
                      <a:pt x="121" y="1443"/>
                      <a:pt x="121" y="969"/>
                    </a:cubicBezTo>
                    <a:cubicBezTo>
                      <a:pt x="121" y="503"/>
                      <a:pt x="503" y="113"/>
                      <a:pt x="977" y="113"/>
                    </a:cubicBezTo>
                    <a:close/>
                    <a:moveTo>
                      <a:pt x="977" y="0"/>
                    </a:moveTo>
                    <a:cubicBezTo>
                      <a:pt x="446" y="0"/>
                      <a:pt x="1" y="439"/>
                      <a:pt x="1" y="969"/>
                    </a:cubicBezTo>
                    <a:cubicBezTo>
                      <a:pt x="1" y="1500"/>
                      <a:pt x="446" y="1946"/>
                      <a:pt x="977" y="1946"/>
                    </a:cubicBezTo>
                    <a:cubicBezTo>
                      <a:pt x="1507" y="1946"/>
                      <a:pt x="1946" y="1500"/>
                      <a:pt x="1946" y="969"/>
                    </a:cubicBezTo>
                    <a:cubicBezTo>
                      <a:pt x="1946" y="439"/>
                      <a:pt x="1507" y="0"/>
                      <a:pt x="9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6" name="Google Shape;1526;p49"/>
          <p:cNvGrpSpPr/>
          <p:nvPr/>
        </p:nvGrpSpPr>
        <p:grpSpPr>
          <a:xfrm>
            <a:off x="7004805" y="811635"/>
            <a:ext cx="957285" cy="300300"/>
            <a:chOff x="3583454" y="2026924"/>
            <a:chExt cx="430899" cy="135173"/>
          </a:xfrm>
        </p:grpSpPr>
        <p:sp>
          <p:nvSpPr>
            <p:cNvPr id="1527" name="Google Shape;1527;p49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9"/>
          <p:cNvGrpSpPr/>
          <p:nvPr/>
        </p:nvGrpSpPr>
        <p:grpSpPr>
          <a:xfrm>
            <a:off x="949165" y="3256375"/>
            <a:ext cx="360758" cy="258297"/>
            <a:chOff x="4992850" y="4345375"/>
            <a:chExt cx="607336" cy="638400"/>
          </a:xfrm>
        </p:grpSpPr>
        <p:sp>
          <p:nvSpPr>
            <p:cNvPr id="1548" name="Google Shape;1548;p49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49"/>
          <p:cNvSpPr/>
          <p:nvPr/>
        </p:nvSpPr>
        <p:spPr>
          <a:xfrm>
            <a:off x="8086475" y="13685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1" name="Google Shape;1551;p49"/>
          <p:cNvGrpSpPr/>
          <p:nvPr/>
        </p:nvGrpSpPr>
        <p:grpSpPr>
          <a:xfrm>
            <a:off x="2053922" y="539496"/>
            <a:ext cx="234196" cy="188409"/>
            <a:chOff x="5151797" y="479071"/>
            <a:chExt cx="234196" cy="188409"/>
          </a:xfrm>
        </p:grpSpPr>
        <p:sp>
          <p:nvSpPr>
            <p:cNvPr id="1552" name="Google Shape;1552;p49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49"/>
          <p:cNvGrpSpPr/>
          <p:nvPr/>
        </p:nvGrpSpPr>
        <p:grpSpPr>
          <a:xfrm>
            <a:off x="5015754" y="2840822"/>
            <a:ext cx="234788" cy="188409"/>
            <a:chOff x="6428979" y="917397"/>
            <a:chExt cx="234788" cy="188409"/>
          </a:xfrm>
        </p:grpSpPr>
        <p:sp>
          <p:nvSpPr>
            <p:cNvPr id="1555" name="Google Shape;1555;p49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49"/>
          <p:cNvSpPr/>
          <p:nvPr/>
        </p:nvSpPr>
        <p:spPr>
          <a:xfrm>
            <a:off x="2891575" y="40387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A3AC6-C52F-48F3-BDAD-C1BB9EE6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13" y="5427"/>
            <a:ext cx="5825262" cy="1926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46"/>
          <p:cNvSpPr txBox="1">
            <a:spLocks noGrp="1"/>
          </p:cNvSpPr>
          <p:nvPr>
            <p:ph type="subTitle" idx="1"/>
          </p:nvPr>
        </p:nvSpPr>
        <p:spPr>
          <a:xfrm>
            <a:off x="1618875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Rapid prototyping and development due to its concise syntax</a:t>
            </a:r>
            <a:endParaRPr dirty="0"/>
          </a:p>
        </p:txBody>
      </p:sp>
      <p:sp>
        <p:nvSpPr>
          <p:cNvPr id="1353" name="Google Shape;1353;p46"/>
          <p:cNvSpPr txBox="1">
            <a:spLocks noGrp="1"/>
          </p:cNvSpPr>
          <p:nvPr>
            <p:ph type="subTitle" idx="2"/>
          </p:nvPr>
        </p:nvSpPr>
        <p:spPr>
          <a:xfrm>
            <a:off x="5152013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Suitable for small scripts to large-scale applications</a:t>
            </a:r>
            <a:endParaRPr dirty="0"/>
          </a:p>
        </p:txBody>
      </p:sp>
      <p:sp>
        <p:nvSpPr>
          <p:cNvPr id="1354" name="Google Shape;1354;p46"/>
          <p:cNvSpPr txBox="1">
            <a:spLocks noGrp="1"/>
          </p:cNvSpPr>
          <p:nvPr>
            <p:ph type="subTitle" idx="3"/>
          </p:nvPr>
        </p:nvSpPr>
        <p:spPr>
          <a:xfrm>
            <a:off x="1618875" y="3569852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Easily integrates with other languages and tools</a:t>
            </a:r>
            <a:endParaRPr dirty="0"/>
          </a:p>
        </p:txBody>
      </p:sp>
      <p:sp>
        <p:nvSpPr>
          <p:cNvPr id="1355" name="Google Shape;1355;p46"/>
          <p:cNvSpPr txBox="1">
            <a:spLocks noGrp="1"/>
          </p:cNvSpPr>
          <p:nvPr>
            <p:ph type="subTitle" idx="4"/>
          </p:nvPr>
        </p:nvSpPr>
        <p:spPr>
          <a:xfrm>
            <a:off x="5049672" y="3569852"/>
            <a:ext cx="261354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Open-source nature reduces software development costs</a:t>
            </a:r>
            <a:endParaRPr dirty="0"/>
          </a:p>
        </p:txBody>
      </p:sp>
      <p:sp>
        <p:nvSpPr>
          <p:cNvPr id="1356" name="Google Shape;1356;p46"/>
          <p:cNvSpPr txBox="1">
            <a:spLocks noGrp="1"/>
          </p:cNvSpPr>
          <p:nvPr>
            <p:ph type="subTitle" idx="5"/>
          </p:nvPr>
        </p:nvSpPr>
        <p:spPr>
          <a:xfrm>
            <a:off x="1618875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Faster Development</a:t>
            </a:r>
            <a:endParaRPr dirty="0"/>
          </a:p>
        </p:txBody>
      </p:sp>
      <p:sp>
        <p:nvSpPr>
          <p:cNvPr id="1357" name="Google Shape;1357;p46"/>
          <p:cNvSpPr txBox="1">
            <a:spLocks noGrp="1"/>
          </p:cNvSpPr>
          <p:nvPr>
            <p:ph type="subTitle" idx="6"/>
          </p:nvPr>
        </p:nvSpPr>
        <p:spPr>
          <a:xfrm>
            <a:off x="1618875" y="3132675"/>
            <a:ext cx="2550516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Interoperability</a:t>
            </a:r>
            <a:endParaRPr dirty="0"/>
          </a:p>
        </p:txBody>
      </p:sp>
      <p:sp>
        <p:nvSpPr>
          <p:cNvPr id="1358" name="Google Shape;1358;p46"/>
          <p:cNvSpPr txBox="1">
            <a:spLocks noGrp="1"/>
          </p:cNvSpPr>
          <p:nvPr>
            <p:ph type="subTitle" idx="7"/>
          </p:nvPr>
        </p:nvSpPr>
        <p:spPr>
          <a:xfrm>
            <a:off x="5152008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Scalability</a:t>
            </a:r>
            <a:endParaRPr dirty="0"/>
          </a:p>
        </p:txBody>
      </p:sp>
      <p:sp>
        <p:nvSpPr>
          <p:cNvPr id="1359" name="Google Shape;1359;p46"/>
          <p:cNvSpPr txBox="1">
            <a:spLocks noGrp="1"/>
          </p:cNvSpPr>
          <p:nvPr>
            <p:ph type="subTitle" idx="8"/>
          </p:nvPr>
        </p:nvSpPr>
        <p:spPr>
          <a:xfrm>
            <a:off x="5152008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Cost-Effective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5"/>
          <p:cNvSpPr txBox="1">
            <a:spLocks noGrp="1"/>
          </p:cNvSpPr>
          <p:nvPr>
            <p:ph type="title"/>
          </p:nvPr>
        </p:nvSpPr>
        <p:spPr>
          <a:xfrm>
            <a:off x="713225" y="966275"/>
            <a:ext cx="4976700" cy="13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2035" name="Google Shape;2035;p55"/>
          <p:cNvSpPr txBox="1">
            <a:spLocks noGrp="1"/>
          </p:cNvSpPr>
          <p:nvPr>
            <p:ph type="subTitle" idx="1"/>
          </p:nvPr>
        </p:nvSpPr>
        <p:spPr>
          <a:xfrm>
            <a:off x="666869" y="2092488"/>
            <a:ext cx="4976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Python Domains</a:t>
            </a:r>
          </a:p>
        </p:txBody>
      </p:sp>
      <p:grpSp>
        <p:nvGrpSpPr>
          <p:cNvPr id="2036" name="Google Shape;2036;p55"/>
          <p:cNvGrpSpPr/>
          <p:nvPr/>
        </p:nvGrpSpPr>
        <p:grpSpPr>
          <a:xfrm>
            <a:off x="5144825" y="1038383"/>
            <a:ext cx="3285957" cy="3592583"/>
            <a:chOff x="5144825" y="1038383"/>
            <a:chExt cx="3285957" cy="3592583"/>
          </a:xfrm>
        </p:grpSpPr>
        <p:sp>
          <p:nvSpPr>
            <p:cNvPr id="2037" name="Google Shape;2037;p55"/>
            <p:cNvSpPr/>
            <p:nvPr/>
          </p:nvSpPr>
          <p:spPr>
            <a:xfrm rot="-3555095">
              <a:off x="6419648" y="1218881"/>
              <a:ext cx="901295" cy="846266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5144825" y="2073759"/>
              <a:ext cx="2877597" cy="237183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9" name="Google Shape;2039;p55"/>
            <p:cNvGrpSpPr/>
            <p:nvPr/>
          </p:nvGrpSpPr>
          <p:grpSpPr>
            <a:xfrm>
              <a:off x="5330089" y="1598020"/>
              <a:ext cx="3100693" cy="3032946"/>
              <a:chOff x="-1555436" y="1598020"/>
              <a:chExt cx="3100693" cy="3032946"/>
            </a:xfrm>
          </p:grpSpPr>
          <p:sp>
            <p:nvSpPr>
              <p:cNvPr id="2040" name="Google Shape;2040;p55"/>
              <p:cNvSpPr/>
              <p:nvPr/>
            </p:nvSpPr>
            <p:spPr>
              <a:xfrm>
                <a:off x="1341956" y="1656451"/>
                <a:ext cx="185693" cy="18569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" y="1"/>
                    </a:moveTo>
                    <a:lnTo>
                      <a:pt x="1" y="1391"/>
                    </a:lnTo>
                    <a:lnTo>
                      <a:pt x="1391" y="1391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55"/>
              <p:cNvSpPr/>
              <p:nvPr/>
            </p:nvSpPr>
            <p:spPr>
              <a:xfrm>
                <a:off x="1341956" y="1956213"/>
                <a:ext cx="185693" cy="1820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91" y="1365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55"/>
              <p:cNvSpPr/>
              <p:nvPr/>
            </p:nvSpPr>
            <p:spPr>
              <a:xfrm>
                <a:off x="1341956" y="2276518"/>
                <a:ext cx="185693" cy="18275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70" extrusionOk="0">
                    <a:moveTo>
                      <a:pt x="1" y="0"/>
                    </a:moveTo>
                    <a:lnTo>
                      <a:pt x="1" y="1369"/>
                    </a:lnTo>
                    <a:lnTo>
                      <a:pt x="1391" y="1369"/>
                    </a:lnTo>
                    <a:lnTo>
                      <a:pt x="1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55"/>
              <p:cNvSpPr/>
              <p:nvPr/>
            </p:nvSpPr>
            <p:spPr>
              <a:xfrm>
                <a:off x="1274321" y="2217954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90"/>
                    </a:moveTo>
                    <a:lnTo>
                      <a:pt x="1391" y="1364"/>
                    </a:lnTo>
                    <a:lnTo>
                      <a:pt x="111" y="1364"/>
                    </a:lnTo>
                    <a:lnTo>
                      <a:pt x="111" y="90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55"/>
              <p:cNvSpPr/>
              <p:nvPr/>
            </p:nvSpPr>
            <p:spPr>
              <a:xfrm>
                <a:off x="1274321" y="1598020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55"/>
              <p:cNvSpPr/>
              <p:nvPr/>
            </p:nvSpPr>
            <p:spPr>
              <a:xfrm>
                <a:off x="1274321" y="1900583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55"/>
              <p:cNvSpPr/>
              <p:nvPr/>
            </p:nvSpPr>
            <p:spPr>
              <a:xfrm>
                <a:off x="1306738" y="1882973"/>
                <a:ext cx="238519" cy="184892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386" extrusionOk="0">
                    <a:moveTo>
                      <a:pt x="1608" y="0"/>
                    </a:moveTo>
                    <a:lnTo>
                      <a:pt x="529" y="1079"/>
                    </a:lnTo>
                    <a:lnTo>
                      <a:pt x="154" y="682"/>
                    </a:lnTo>
                    <a:lnTo>
                      <a:pt x="0" y="857"/>
                    </a:lnTo>
                    <a:lnTo>
                      <a:pt x="529" y="1385"/>
                    </a:lnTo>
                    <a:lnTo>
                      <a:pt x="1787" y="153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7" name="Google Shape;2047;p55"/>
              <p:cNvGrpSpPr/>
              <p:nvPr/>
            </p:nvGrpSpPr>
            <p:grpSpPr>
              <a:xfrm>
                <a:off x="-1555436" y="1703645"/>
                <a:ext cx="2836149" cy="2927321"/>
                <a:chOff x="-1555436" y="1703645"/>
                <a:chExt cx="2836149" cy="2927321"/>
              </a:xfrm>
            </p:grpSpPr>
            <p:grpSp>
              <p:nvGrpSpPr>
                <p:cNvPr id="2048" name="Google Shape;2048;p55"/>
                <p:cNvGrpSpPr/>
                <p:nvPr/>
              </p:nvGrpSpPr>
              <p:grpSpPr>
                <a:xfrm>
                  <a:off x="-1555436" y="3240638"/>
                  <a:ext cx="2692344" cy="1390329"/>
                  <a:chOff x="-1555436" y="3240638"/>
                  <a:chExt cx="2692344" cy="1390329"/>
                </a:xfrm>
              </p:grpSpPr>
              <p:sp>
                <p:nvSpPr>
                  <p:cNvPr id="2049" name="Google Shape;2049;p55"/>
                  <p:cNvSpPr/>
                  <p:nvPr/>
                </p:nvSpPr>
                <p:spPr>
                  <a:xfrm>
                    <a:off x="296072" y="4060145"/>
                    <a:ext cx="699683" cy="6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5" h="488" extrusionOk="0">
                        <a:moveTo>
                          <a:pt x="0" y="1"/>
                        </a:moveTo>
                        <a:lnTo>
                          <a:pt x="0" y="487"/>
                        </a:lnTo>
                        <a:lnTo>
                          <a:pt x="5245" y="487"/>
                        </a:lnTo>
                        <a:lnTo>
                          <a:pt x="524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0" name="Google Shape;2050;p55"/>
                  <p:cNvSpPr/>
                  <p:nvPr/>
                </p:nvSpPr>
                <p:spPr>
                  <a:xfrm>
                    <a:off x="886383" y="4122312"/>
                    <a:ext cx="250525" cy="508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3813" extrusionOk="0">
                        <a:moveTo>
                          <a:pt x="90" y="0"/>
                        </a:moveTo>
                        <a:lnTo>
                          <a:pt x="0" y="42"/>
                        </a:lnTo>
                        <a:lnTo>
                          <a:pt x="1787" y="3812"/>
                        </a:lnTo>
                        <a:lnTo>
                          <a:pt x="1877" y="3764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1" name="Google Shape;2051;p55"/>
                  <p:cNvSpPr/>
                  <p:nvPr/>
                </p:nvSpPr>
                <p:spPr>
                  <a:xfrm>
                    <a:off x="233906" y="4271726"/>
                    <a:ext cx="737835" cy="32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1" h="245" extrusionOk="0">
                        <a:moveTo>
                          <a:pt x="1" y="1"/>
                        </a:moveTo>
                        <a:lnTo>
                          <a:pt x="1" y="91"/>
                        </a:lnTo>
                        <a:lnTo>
                          <a:pt x="5510" y="244"/>
                        </a:lnTo>
                        <a:lnTo>
                          <a:pt x="5531" y="13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2" name="Google Shape;2052;p55"/>
                  <p:cNvSpPr/>
                  <p:nvPr/>
                </p:nvSpPr>
                <p:spPr>
                  <a:xfrm>
                    <a:off x="233906" y="4483440"/>
                    <a:ext cx="846556" cy="35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6" h="265" extrusionOk="0">
                        <a:moveTo>
                          <a:pt x="1" y="0"/>
                        </a:moveTo>
                        <a:lnTo>
                          <a:pt x="1" y="111"/>
                        </a:lnTo>
                        <a:lnTo>
                          <a:pt x="6345" y="264"/>
                        </a:lnTo>
                        <a:lnTo>
                          <a:pt x="6345" y="15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3" name="Google Shape;2053;p55"/>
                  <p:cNvSpPr/>
                  <p:nvPr/>
                </p:nvSpPr>
                <p:spPr>
                  <a:xfrm>
                    <a:off x="-1555436" y="3240638"/>
                    <a:ext cx="1919226" cy="1387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" h="10400" extrusionOk="0">
                        <a:moveTo>
                          <a:pt x="3987" y="0"/>
                        </a:moveTo>
                        <a:lnTo>
                          <a:pt x="3987" y="3611"/>
                        </a:lnTo>
                        <a:cubicBezTo>
                          <a:pt x="3569" y="3173"/>
                          <a:pt x="2972" y="2887"/>
                          <a:pt x="2311" y="2887"/>
                        </a:cubicBezTo>
                        <a:cubicBezTo>
                          <a:pt x="1037" y="2887"/>
                          <a:pt x="1" y="3923"/>
                          <a:pt x="1" y="5198"/>
                        </a:cubicBezTo>
                        <a:cubicBezTo>
                          <a:pt x="1" y="6477"/>
                          <a:pt x="1037" y="7513"/>
                          <a:pt x="2311" y="7513"/>
                        </a:cubicBezTo>
                        <a:cubicBezTo>
                          <a:pt x="2972" y="7513"/>
                          <a:pt x="3569" y="7228"/>
                          <a:pt x="3987" y="6784"/>
                        </a:cubicBezTo>
                        <a:lnTo>
                          <a:pt x="3987" y="10400"/>
                        </a:lnTo>
                        <a:lnTo>
                          <a:pt x="7381" y="10400"/>
                        </a:lnTo>
                        <a:cubicBezTo>
                          <a:pt x="7048" y="10003"/>
                          <a:pt x="6874" y="9496"/>
                          <a:pt x="6874" y="8946"/>
                        </a:cubicBezTo>
                        <a:cubicBezTo>
                          <a:pt x="6874" y="7667"/>
                          <a:pt x="7910" y="6630"/>
                          <a:pt x="9184" y="6630"/>
                        </a:cubicBezTo>
                        <a:cubicBezTo>
                          <a:pt x="10464" y="6630"/>
                          <a:pt x="11479" y="7667"/>
                          <a:pt x="11479" y="8946"/>
                        </a:cubicBezTo>
                        <a:cubicBezTo>
                          <a:pt x="11479" y="9496"/>
                          <a:pt x="11299" y="10003"/>
                          <a:pt x="10971" y="10400"/>
                        </a:cubicBezTo>
                        <a:lnTo>
                          <a:pt x="14387" y="10400"/>
                        </a:lnTo>
                        <a:lnTo>
                          <a:pt x="143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054" name="Google Shape;2054;p55"/>
                <p:cNvSpPr/>
                <p:nvPr/>
              </p:nvSpPr>
              <p:spPr>
                <a:xfrm>
                  <a:off x="822216" y="3819851"/>
                  <a:ext cx="61497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598" extrusionOk="0">
                      <a:moveTo>
                        <a:pt x="460" y="0"/>
                      </a:moveTo>
                      <a:lnTo>
                        <a:pt x="0" y="307"/>
                      </a:lnTo>
                      <a:lnTo>
                        <a:pt x="196" y="598"/>
                      </a:lnTo>
                      <a:cubicBezTo>
                        <a:pt x="286" y="397"/>
                        <a:pt x="376" y="201"/>
                        <a:pt x="460" y="0"/>
                      </a:cubicBez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55"/>
                <p:cNvSpPr/>
                <p:nvPr/>
              </p:nvSpPr>
              <p:spPr>
                <a:xfrm>
                  <a:off x="960422" y="3834557"/>
                  <a:ext cx="58696" cy="12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68" extrusionOk="0">
                      <a:moveTo>
                        <a:pt x="397" y="0"/>
                      </a:moveTo>
                      <a:cubicBezTo>
                        <a:pt x="265" y="286"/>
                        <a:pt x="133" y="592"/>
                        <a:pt x="0" y="899"/>
                      </a:cubicBezTo>
                      <a:lnTo>
                        <a:pt x="175" y="968"/>
                      </a:lnTo>
                      <a:lnTo>
                        <a:pt x="439" y="42"/>
                      </a:lnTo>
                      <a:lnTo>
                        <a:pt x="397" y="0"/>
                      </a:ln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55"/>
                <p:cNvSpPr/>
                <p:nvPr/>
              </p:nvSpPr>
              <p:spPr>
                <a:xfrm>
                  <a:off x="863037" y="3834659"/>
                  <a:ext cx="417675" cy="22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1" h="1679" extrusionOk="0">
                      <a:moveTo>
                        <a:pt x="1212" y="0"/>
                      </a:moveTo>
                      <a:lnTo>
                        <a:pt x="863" y="947"/>
                      </a:lnTo>
                      <a:lnTo>
                        <a:pt x="1" y="661"/>
                      </a:lnTo>
                      <a:lnTo>
                        <a:pt x="1" y="661"/>
                      </a:lnTo>
                      <a:cubicBezTo>
                        <a:pt x="1" y="661"/>
                        <a:pt x="375" y="1679"/>
                        <a:pt x="498" y="1679"/>
                      </a:cubicBezTo>
                      <a:cubicBezTo>
                        <a:pt x="502" y="1679"/>
                        <a:pt x="505" y="1678"/>
                        <a:pt x="508" y="1676"/>
                      </a:cubicBezTo>
                      <a:lnTo>
                        <a:pt x="3131" y="307"/>
                      </a:lnTo>
                      <a:cubicBezTo>
                        <a:pt x="3131" y="307"/>
                        <a:pt x="2859" y="62"/>
                        <a:pt x="2462" y="62"/>
                      </a:cubicBezTo>
                      <a:cubicBezTo>
                        <a:pt x="2367" y="62"/>
                        <a:pt x="2265" y="76"/>
                        <a:pt x="2158" y="111"/>
                      </a:cubicBezTo>
                      <a:cubicBezTo>
                        <a:pt x="1937" y="187"/>
                        <a:pt x="1766" y="215"/>
                        <a:pt x="1635" y="215"/>
                      </a:cubicBezTo>
                      <a:cubicBezTo>
                        <a:pt x="1272" y="215"/>
                        <a:pt x="1212" y="0"/>
                        <a:pt x="12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55"/>
                <p:cNvSpPr/>
                <p:nvPr/>
              </p:nvSpPr>
              <p:spPr>
                <a:xfrm>
                  <a:off x="114110" y="2940978"/>
                  <a:ext cx="860563" cy="923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6922" extrusionOk="0">
                      <a:moveTo>
                        <a:pt x="3326" y="1"/>
                      </a:moveTo>
                      <a:cubicBezTo>
                        <a:pt x="1824" y="1"/>
                        <a:pt x="878" y="529"/>
                        <a:pt x="0" y="640"/>
                      </a:cubicBezTo>
                      <a:lnTo>
                        <a:pt x="502" y="2248"/>
                      </a:lnTo>
                      <a:lnTo>
                        <a:pt x="2485" y="2644"/>
                      </a:lnTo>
                      <a:cubicBezTo>
                        <a:pt x="2485" y="2644"/>
                        <a:pt x="2486" y="2644"/>
                        <a:pt x="2486" y="2644"/>
                      </a:cubicBezTo>
                      <a:cubicBezTo>
                        <a:pt x="2630" y="2644"/>
                        <a:pt x="5218" y="6921"/>
                        <a:pt x="5218" y="6921"/>
                      </a:cubicBezTo>
                      <a:cubicBezTo>
                        <a:pt x="5218" y="6921"/>
                        <a:pt x="6450" y="6149"/>
                        <a:pt x="6450" y="6128"/>
                      </a:cubicBezTo>
                      <a:cubicBezTo>
                        <a:pt x="6450" y="6128"/>
                        <a:pt x="5504" y="2401"/>
                        <a:pt x="4251" y="445"/>
                      </a:cubicBezTo>
                      <a:cubicBezTo>
                        <a:pt x="4029" y="90"/>
                        <a:pt x="3521" y="1"/>
                        <a:pt x="33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55"/>
                <p:cNvSpPr/>
                <p:nvPr/>
              </p:nvSpPr>
              <p:spPr>
                <a:xfrm>
                  <a:off x="202156" y="3114538"/>
                  <a:ext cx="719560" cy="682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4" h="5113" extrusionOk="0">
                      <a:moveTo>
                        <a:pt x="1561" y="0"/>
                      </a:moveTo>
                      <a:cubicBezTo>
                        <a:pt x="1164" y="0"/>
                        <a:pt x="662" y="42"/>
                        <a:pt x="1" y="132"/>
                      </a:cubicBezTo>
                      <a:lnTo>
                        <a:pt x="1" y="154"/>
                      </a:lnTo>
                      <a:cubicBezTo>
                        <a:pt x="662" y="69"/>
                        <a:pt x="1164" y="42"/>
                        <a:pt x="1561" y="42"/>
                      </a:cubicBezTo>
                      <a:cubicBezTo>
                        <a:pt x="2221" y="42"/>
                        <a:pt x="2576" y="154"/>
                        <a:pt x="2798" y="307"/>
                      </a:cubicBezTo>
                      <a:cubicBezTo>
                        <a:pt x="3014" y="487"/>
                        <a:pt x="3083" y="703"/>
                        <a:pt x="3194" y="947"/>
                      </a:cubicBezTo>
                      <a:lnTo>
                        <a:pt x="5372" y="5113"/>
                      </a:lnTo>
                      <a:lnTo>
                        <a:pt x="5394" y="5092"/>
                      </a:lnTo>
                      <a:lnTo>
                        <a:pt x="3215" y="925"/>
                      </a:lnTo>
                      <a:cubicBezTo>
                        <a:pt x="3104" y="703"/>
                        <a:pt x="3041" y="465"/>
                        <a:pt x="2819" y="286"/>
                      </a:cubicBezTo>
                      <a:cubicBezTo>
                        <a:pt x="2597" y="111"/>
                        <a:pt x="2221" y="0"/>
                        <a:pt x="15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55"/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rgbClr val="FFAA0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55"/>
                <p:cNvSpPr/>
                <p:nvPr/>
              </p:nvSpPr>
              <p:spPr>
                <a:xfrm>
                  <a:off x="822216" y="3776094"/>
                  <a:ext cx="196898" cy="19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" h="1497" extrusionOk="0">
                      <a:moveTo>
                        <a:pt x="968" y="0"/>
                      </a:moveTo>
                      <a:lnTo>
                        <a:pt x="0" y="635"/>
                      </a:lnTo>
                      <a:lnTo>
                        <a:pt x="397" y="1190"/>
                      </a:lnTo>
                      <a:lnTo>
                        <a:pt x="1211" y="1497"/>
                      </a:lnTo>
                      <a:lnTo>
                        <a:pt x="1475" y="571"/>
                      </a:lnTo>
                      <a:lnTo>
                        <a:pt x="9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55"/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55"/>
                <p:cNvSpPr/>
                <p:nvPr/>
              </p:nvSpPr>
              <p:spPr>
                <a:xfrm>
                  <a:off x="351701" y="3908032"/>
                  <a:ext cx="411406" cy="155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" h="1169" extrusionOk="0">
                      <a:moveTo>
                        <a:pt x="154" y="0"/>
                      </a:moveTo>
                      <a:cubicBezTo>
                        <a:pt x="154" y="0"/>
                        <a:pt x="1" y="1147"/>
                        <a:pt x="133" y="1147"/>
                      </a:cubicBezTo>
                      <a:lnTo>
                        <a:pt x="3083" y="1168"/>
                      </a:lnTo>
                      <a:cubicBezTo>
                        <a:pt x="3083" y="1168"/>
                        <a:pt x="2887" y="640"/>
                        <a:pt x="2316" y="550"/>
                      </a:cubicBezTo>
                      <a:cubicBezTo>
                        <a:pt x="1455" y="397"/>
                        <a:pt x="1523" y="0"/>
                        <a:pt x="1523" y="0"/>
                      </a:cubicBezTo>
                      <a:lnTo>
                        <a:pt x="1523" y="0"/>
                      </a:lnTo>
                      <a:lnTo>
                        <a:pt x="773" y="661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55"/>
                <p:cNvSpPr/>
                <p:nvPr/>
              </p:nvSpPr>
              <p:spPr>
                <a:xfrm>
                  <a:off x="-265423" y="2961389"/>
                  <a:ext cx="919793" cy="911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6832" extrusionOk="0">
                      <a:moveTo>
                        <a:pt x="5594" y="1"/>
                      </a:moveTo>
                      <a:lnTo>
                        <a:pt x="1" y="181"/>
                      </a:lnTo>
                      <a:cubicBezTo>
                        <a:pt x="1" y="1349"/>
                        <a:pt x="926" y="2295"/>
                        <a:pt x="2094" y="2295"/>
                      </a:cubicBezTo>
                      <a:lnTo>
                        <a:pt x="4362" y="2295"/>
                      </a:lnTo>
                      <a:cubicBezTo>
                        <a:pt x="4495" y="2295"/>
                        <a:pt x="4584" y="2406"/>
                        <a:pt x="4537" y="2539"/>
                      </a:cubicBezTo>
                      <a:lnTo>
                        <a:pt x="4738" y="6742"/>
                      </a:lnTo>
                      <a:cubicBezTo>
                        <a:pt x="4717" y="6789"/>
                        <a:pt x="4738" y="6811"/>
                        <a:pt x="4780" y="6811"/>
                      </a:cubicBezTo>
                      <a:lnTo>
                        <a:pt x="5552" y="6811"/>
                      </a:lnTo>
                      <a:cubicBezTo>
                        <a:pt x="5573" y="6811"/>
                        <a:pt x="6038" y="6832"/>
                        <a:pt x="6038" y="6832"/>
                      </a:cubicBezTo>
                      <a:lnTo>
                        <a:pt x="6652" y="1434"/>
                      </a:lnTo>
                      <a:cubicBezTo>
                        <a:pt x="6895" y="905"/>
                        <a:pt x="6171" y="1"/>
                        <a:pt x="55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55"/>
                <p:cNvSpPr/>
                <p:nvPr/>
              </p:nvSpPr>
              <p:spPr>
                <a:xfrm>
                  <a:off x="-94667" y="2993940"/>
                  <a:ext cx="593230" cy="870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" h="6525" extrusionOk="0">
                      <a:moveTo>
                        <a:pt x="21" y="0"/>
                      </a:moveTo>
                      <a:cubicBezTo>
                        <a:pt x="21" y="0"/>
                        <a:pt x="0" y="90"/>
                        <a:pt x="0" y="201"/>
                      </a:cubicBezTo>
                      <a:cubicBezTo>
                        <a:pt x="21" y="376"/>
                        <a:pt x="42" y="640"/>
                        <a:pt x="175" y="862"/>
                      </a:cubicBezTo>
                      <a:cubicBezTo>
                        <a:pt x="307" y="1079"/>
                        <a:pt x="550" y="1237"/>
                        <a:pt x="968" y="1237"/>
                      </a:cubicBezTo>
                      <a:lnTo>
                        <a:pt x="1872" y="1237"/>
                      </a:lnTo>
                      <a:cubicBezTo>
                        <a:pt x="2422" y="1237"/>
                        <a:pt x="3040" y="1237"/>
                        <a:pt x="3569" y="1258"/>
                      </a:cubicBezTo>
                      <a:cubicBezTo>
                        <a:pt x="4050" y="1258"/>
                        <a:pt x="4425" y="1655"/>
                        <a:pt x="4425" y="2115"/>
                      </a:cubicBezTo>
                      <a:cubicBezTo>
                        <a:pt x="4425" y="2205"/>
                        <a:pt x="4404" y="2295"/>
                        <a:pt x="4383" y="2358"/>
                      </a:cubicBezTo>
                      <a:lnTo>
                        <a:pt x="4097" y="6524"/>
                      </a:lnTo>
                      <a:lnTo>
                        <a:pt x="4119" y="6524"/>
                      </a:lnTo>
                      <a:lnTo>
                        <a:pt x="4404" y="2379"/>
                      </a:lnTo>
                      <a:cubicBezTo>
                        <a:pt x="4425" y="2295"/>
                        <a:pt x="4446" y="2205"/>
                        <a:pt x="4446" y="2115"/>
                      </a:cubicBezTo>
                      <a:cubicBezTo>
                        <a:pt x="4446" y="1655"/>
                        <a:pt x="4076" y="1237"/>
                        <a:pt x="3569" y="1237"/>
                      </a:cubicBezTo>
                      <a:cubicBezTo>
                        <a:pt x="3040" y="1211"/>
                        <a:pt x="2422" y="1211"/>
                        <a:pt x="1872" y="1211"/>
                      </a:cubicBezTo>
                      <a:lnTo>
                        <a:pt x="968" y="1211"/>
                      </a:lnTo>
                      <a:cubicBezTo>
                        <a:pt x="550" y="1211"/>
                        <a:pt x="328" y="1058"/>
                        <a:pt x="196" y="841"/>
                      </a:cubicBezTo>
                      <a:cubicBezTo>
                        <a:pt x="64" y="640"/>
                        <a:pt x="42" y="376"/>
                        <a:pt x="42" y="201"/>
                      </a:cubicBezTo>
                      <a:lnTo>
                        <a:pt x="42" y="4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55"/>
                <p:cNvSpPr/>
                <p:nvPr/>
              </p:nvSpPr>
              <p:spPr>
                <a:xfrm>
                  <a:off x="569016" y="2095056"/>
                  <a:ext cx="296948" cy="45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3392" extrusionOk="0">
                      <a:moveTo>
                        <a:pt x="1942" y="1"/>
                      </a:moveTo>
                      <a:cubicBezTo>
                        <a:pt x="1779" y="1"/>
                        <a:pt x="793" y="1652"/>
                        <a:pt x="793" y="1652"/>
                      </a:cubicBezTo>
                      <a:lnTo>
                        <a:pt x="0" y="2445"/>
                      </a:lnTo>
                      <a:lnTo>
                        <a:pt x="952" y="3391"/>
                      </a:lnTo>
                      <a:lnTo>
                        <a:pt x="1613" y="2244"/>
                      </a:lnTo>
                      <a:lnTo>
                        <a:pt x="2226" y="1277"/>
                      </a:lnTo>
                      <a:lnTo>
                        <a:pt x="1745" y="769"/>
                      </a:lnTo>
                      <a:cubicBezTo>
                        <a:pt x="1745" y="769"/>
                        <a:pt x="1983" y="129"/>
                        <a:pt x="1962" y="18"/>
                      </a:cubicBezTo>
                      <a:cubicBezTo>
                        <a:pt x="1958" y="6"/>
                        <a:pt x="1951" y="1"/>
                        <a:pt x="19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55"/>
                <p:cNvSpPr/>
                <p:nvPr/>
              </p:nvSpPr>
              <p:spPr>
                <a:xfrm>
                  <a:off x="713492" y="2220190"/>
                  <a:ext cx="73503" cy="48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360" extrusionOk="0">
                      <a:moveTo>
                        <a:pt x="176" y="0"/>
                      </a:moveTo>
                      <a:cubicBezTo>
                        <a:pt x="148" y="0"/>
                        <a:pt x="137" y="36"/>
                        <a:pt x="154" y="53"/>
                      </a:cubicBezTo>
                      <a:cubicBezTo>
                        <a:pt x="218" y="74"/>
                        <a:pt x="265" y="96"/>
                        <a:pt x="308" y="117"/>
                      </a:cubicBezTo>
                      <a:cubicBezTo>
                        <a:pt x="350" y="138"/>
                        <a:pt x="371" y="138"/>
                        <a:pt x="397" y="164"/>
                      </a:cubicBezTo>
                      <a:cubicBezTo>
                        <a:pt x="419" y="164"/>
                        <a:pt x="419" y="164"/>
                        <a:pt x="440" y="185"/>
                      </a:cubicBezTo>
                      <a:cubicBezTo>
                        <a:pt x="482" y="185"/>
                        <a:pt x="482" y="228"/>
                        <a:pt x="419" y="270"/>
                      </a:cubicBezTo>
                      <a:cubicBezTo>
                        <a:pt x="308" y="318"/>
                        <a:pt x="154" y="318"/>
                        <a:pt x="43" y="318"/>
                      </a:cubicBezTo>
                      <a:cubicBezTo>
                        <a:pt x="1" y="318"/>
                        <a:pt x="1" y="360"/>
                        <a:pt x="43" y="360"/>
                      </a:cubicBezTo>
                      <a:lnTo>
                        <a:pt x="350" y="360"/>
                      </a:lnTo>
                      <a:cubicBezTo>
                        <a:pt x="397" y="339"/>
                        <a:pt x="503" y="339"/>
                        <a:pt x="530" y="270"/>
                      </a:cubicBezTo>
                      <a:cubicBezTo>
                        <a:pt x="551" y="207"/>
                        <a:pt x="530" y="185"/>
                        <a:pt x="482" y="138"/>
                      </a:cubicBezTo>
                      <a:cubicBezTo>
                        <a:pt x="397" y="74"/>
                        <a:pt x="286" y="53"/>
                        <a:pt x="197" y="6"/>
                      </a:cubicBezTo>
                      <a:cubicBezTo>
                        <a:pt x="189" y="2"/>
                        <a:pt x="182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55"/>
                <p:cNvSpPr/>
                <p:nvPr/>
              </p:nvSpPr>
              <p:spPr>
                <a:xfrm>
                  <a:off x="772990" y="2196444"/>
                  <a:ext cx="33750" cy="43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327" extrusionOk="0">
                      <a:moveTo>
                        <a:pt x="213" y="1"/>
                      </a:moveTo>
                      <a:cubicBezTo>
                        <a:pt x="205" y="1"/>
                        <a:pt x="196" y="3"/>
                        <a:pt x="189" y="9"/>
                      </a:cubicBezTo>
                      <a:cubicBezTo>
                        <a:pt x="126" y="99"/>
                        <a:pt x="57" y="184"/>
                        <a:pt x="15" y="295"/>
                      </a:cubicBezTo>
                      <a:cubicBezTo>
                        <a:pt x="0" y="309"/>
                        <a:pt x="16" y="327"/>
                        <a:pt x="35" y="327"/>
                      </a:cubicBezTo>
                      <a:cubicBezTo>
                        <a:pt x="43" y="327"/>
                        <a:pt x="51" y="324"/>
                        <a:pt x="57" y="316"/>
                      </a:cubicBezTo>
                      <a:cubicBezTo>
                        <a:pt x="105" y="231"/>
                        <a:pt x="168" y="120"/>
                        <a:pt x="237" y="51"/>
                      </a:cubicBezTo>
                      <a:cubicBezTo>
                        <a:pt x="252" y="20"/>
                        <a:pt x="23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55"/>
                <p:cNvSpPr/>
                <p:nvPr/>
              </p:nvSpPr>
              <p:spPr>
                <a:xfrm>
                  <a:off x="766453" y="2222991"/>
                  <a:ext cx="60697" cy="5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1" extrusionOk="0">
                      <a:moveTo>
                        <a:pt x="418" y="0"/>
                      </a:moveTo>
                      <a:cubicBezTo>
                        <a:pt x="410" y="0"/>
                        <a:pt x="403" y="4"/>
                        <a:pt x="397" y="11"/>
                      </a:cubicBezTo>
                      <a:cubicBezTo>
                        <a:pt x="371" y="75"/>
                        <a:pt x="328" y="143"/>
                        <a:pt x="286" y="207"/>
                      </a:cubicBezTo>
                      <a:cubicBezTo>
                        <a:pt x="265" y="228"/>
                        <a:pt x="238" y="249"/>
                        <a:pt x="217" y="275"/>
                      </a:cubicBezTo>
                      <a:cubicBezTo>
                        <a:pt x="203" y="290"/>
                        <a:pt x="128" y="345"/>
                        <a:pt x="88" y="345"/>
                      </a:cubicBezTo>
                      <a:cubicBezTo>
                        <a:pt x="69" y="345"/>
                        <a:pt x="57" y="332"/>
                        <a:pt x="64" y="297"/>
                      </a:cubicBezTo>
                      <a:cubicBezTo>
                        <a:pt x="64" y="273"/>
                        <a:pt x="48" y="261"/>
                        <a:pt x="32" y="261"/>
                      </a:cubicBezTo>
                      <a:cubicBezTo>
                        <a:pt x="16" y="261"/>
                        <a:pt x="0" y="273"/>
                        <a:pt x="0" y="297"/>
                      </a:cubicBezTo>
                      <a:cubicBezTo>
                        <a:pt x="0" y="364"/>
                        <a:pt x="39" y="390"/>
                        <a:pt x="90" y="390"/>
                      </a:cubicBezTo>
                      <a:cubicBezTo>
                        <a:pt x="122" y="390"/>
                        <a:pt x="161" y="379"/>
                        <a:pt x="196" y="360"/>
                      </a:cubicBezTo>
                      <a:cubicBezTo>
                        <a:pt x="307" y="297"/>
                        <a:pt x="397" y="164"/>
                        <a:pt x="439" y="53"/>
                      </a:cubicBezTo>
                      <a:cubicBezTo>
                        <a:pt x="455" y="23"/>
                        <a:pt x="437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55"/>
                <p:cNvSpPr/>
                <p:nvPr/>
              </p:nvSpPr>
              <p:spPr>
                <a:xfrm>
                  <a:off x="780594" y="2245270"/>
                  <a:ext cx="69768" cy="5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30" extrusionOk="0">
                      <a:moveTo>
                        <a:pt x="489" y="0"/>
                      </a:moveTo>
                      <a:cubicBezTo>
                        <a:pt x="481" y="0"/>
                        <a:pt x="472" y="5"/>
                        <a:pt x="465" y="19"/>
                      </a:cubicBezTo>
                      <a:cubicBezTo>
                        <a:pt x="397" y="108"/>
                        <a:pt x="333" y="193"/>
                        <a:pt x="265" y="283"/>
                      </a:cubicBezTo>
                      <a:cubicBezTo>
                        <a:pt x="248" y="299"/>
                        <a:pt x="195" y="368"/>
                        <a:pt x="149" y="368"/>
                      </a:cubicBezTo>
                      <a:cubicBezTo>
                        <a:pt x="135" y="368"/>
                        <a:pt x="122" y="362"/>
                        <a:pt x="111" y="346"/>
                      </a:cubicBezTo>
                      <a:cubicBezTo>
                        <a:pt x="90" y="304"/>
                        <a:pt x="69" y="262"/>
                        <a:pt x="69" y="193"/>
                      </a:cubicBezTo>
                      <a:cubicBezTo>
                        <a:pt x="69" y="184"/>
                        <a:pt x="57" y="179"/>
                        <a:pt x="43" y="179"/>
                      </a:cubicBezTo>
                      <a:cubicBezTo>
                        <a:pt x="24" y="179"/>
                        <a:pt x="0" y="189"/>
                        <a:pt x="0" y="214"/>
                      </a:cubicBezTo>
                      <a:cubicBezTo>
                        <a:pt x="22" y="307"/>
                        <a:pt x="71" y="430"/>
                        <a:pt x="163" y="430"/>
                      </a:cubicBezTo>
                      <a:cubicBezTo>
                        <a:pt x="181" y="430"/>
                        <a:pt x="201" y="425"/>
                        <a:pt x="222" y="415"/>
                      </a:cubicBezTo>
                      <a:cubicBezTo>
                        <a:pt x="265" y="373"/>
                        <a:pt x="312" y="325"/>
                        <a:pt x="354" y="262"/>
                      </a:cubicBezTo>
                      <a:cubicBezTo>
                        <a:pt x="397" y="193"/>
                        <a:pt x="465" y="108"/>
                        <a:pt x="508" y="40"/>
                      </a:cubicBezTo>
                      <a:cubicBezTo>
                        <a:pt x="522" y="25"/>
                        <a:pt x="507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55"/>
                <p:cNvSpPr/>
                <p:nvPr/>
              </p:nvSpPr>
              <p:spPr>
                <a:xfrm>
                  <a:off x="807408" y="2261679"/>
                  <a:ext cx="60964" cy="50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382" extrusionOk="0">
                      <a:moveTo>
                        <a:pt x="410" y="1"/>
                      </a:moveTo>
                      <a:cubicBezTo>
                        <a:pt x="405" y="1"/>
                        <a:pt x="401" y="3"/>
                        <a:pt x="397" y="7"/>
                      </a:cubicBezTo>
                      <a:cubicBezTo>
                        <a:pt x="354" y="70"/>
                        <a:pt x="307" y="139"/>
                        <a:pt x="264" y="181"/>
                      </a:cubicBezTo>
                      <a:cubicBezTo>
                        <a:pt x="243" y="223"/>
                        <a:pt x="222" y="271"/>
                        <a:pt x="175" y="292"/>
                      </a:cubicBezTo>
                      <a:cubicBezTo>
                        <a:pt x="175" y="313"/>
                        <a:pt x="153" y="313"/>
                        <a:pt x="153" y="313"/>
                      </a:cubicBezTo>
                      <a:cubicBezTo>
                        <a:pt x="149" y="316"/>
                        <a:pt x="144" y="317"/>
                        <a:pt x="139" y="317"/>
                      </a:cubicBezTo>
                      <a:cubicBezTo>
                        <a:pt x="101" y="317"/>
                        <a:pt x="64" y="247"/>
                        <a:pt x="64" y="223"/>
                      </a:cubicBezTo>
                      <a:cubicBezTo>
                        <a:pt x="55" y="215"/>
                        <a:pt x="43" y="210"/>
                        <a:pt x="32" y="210"/>
                      </a:cubicBezTo>
                      <a:cubicBezTo>
                        <a:pt x="15" y="210"/>
                        <a:pt x="0" y="221"/>
                        <a:pt x="0" y="250"/>
                      </a:cubicBezTo>
                      <a:cubicBezTo>
                        <a:pt x="21" y="313"/>
                        <a:pt x="64" y="355"/>
                        <a:pt x="132" y="382"/>
                      </a:cubicBezTo>
                      <a:cubicBezTo>
                        <a:pt x="153" y="382"/>
                        <a:pt x="196" y="355"/>
                        <a:pt x="222" y="334"/>
                      </a:cubicBezTo>
                      <a:cubicBezTo>
                        <a:pt x="307" y="250"/>
                        <a:pt x="376" y="139"/>
                        <a:pt x="439" y="49"/>
                      </a:cubicBezTo>
                      <a:cubicBezTo>
                        <a:pt x="456" y="32"/>
                        <a:pt x="432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55"/>
                <p:cNvSpPr/>
                <p:nvPr/>
              </p:nvSpPr>
              <p:spPr>
                <a:xfrm>
                  <a:off x="154931" y="2215654"/>
                  <a:ext cx="558679" cy="757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" h="5681" extrusionOk="0">
                      <a:moveTo>
                        <a:pt x="99" y="0"/>
                      </a:moveTo>
                      <a:cubicBezTo>
                        <a:pt x="36" y="0"/>
                        <a:pt x="1" y="18"/>
                        <a:pt x="1" y="18"/>
                      </a:cubicBezTo>
                      <a:cubicBezTo>
                        <a:pt x="196" y="352"/>
                        <a:pt x="968" y="5681"/>
                        <a:pt x="968" y="5681"/>
                      </a:cubicBezTo>
                      <a:lnTo>
                        <a:pt x="1037" y="5459"/>
                      </a:lnTo>
                      <a:lnTo>
                        <a:pt x="1455" y="5395"/>
                      </a:lnTo>
                      <a:cubicBezTo>
                        <a:pt x="1608" y="5353"/>
                        <a:pt x="1740" y="5284"/>
                        <a:pt x="1830" y="5173"/>
                      </a:cubicBezTo>
                      <a:lnTo>
                        <a:pt x="4188" y="2487"/>
                      </a:lnTo>
                      <a:lnTo>
                        <a:pt x="3104" y="1340"/>
                      </a:lnTo>
                      <a:lnTo>
                        <a:pt x="1761" y="2710"/>
                      </a:lnTo>
                      <a:cubicBezTo>
                        <a:pt x="1761" y="2710"/>
                        <a:pt x="1677" y="2334"/>
                        <a:pt x="1058" y="1055"/>
                      </a:cubicBezTo>
                      <a:cubicBezTo>
                        <a:pt x="625" y="128"/>
                        <a:pt x="265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55"/>
                <p:cNvSpPr/>
                <p:nvPr/>
              </p:nvSpPr>
              <p:spPr>
                <a:xfrm>
                  <a:off x="-356405" y="2139079"/>
                  <a:ext cx="660997" cy="952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" h="7138" extrusionOk="0">
                      <a:moveTo>
                        <a:pt x="2290" y="0"/>
                      </a:moveTo>
                      <a:lnTo>
                        <a:pt x="1782" y="265"/>
                      </a:lnTo>
                      <a:cubicBezTo>
                        <a:pt x="1782" y="265"/>
                        <a:pt x="355" y="704"/>
                        <a:pt x="175" y="2115"/>
                      </a:cubicBezTo>
                      <a:cubicBezTo>
                        <a:pt x="1" y="3521"/>
                        <a:pt x="815" y="7138"/>
                        <a:pt x="815" y="7138"/>
                      </a:cubicBezTo>
                      <a:cubicBezTo>
                        <a:pt x="815" y="7138"/>
                        <a:pt x="1698" y="6762"/>
                        <a:pt x="2047" y="6651"/>
                      </a:cubicBezTo>
                      <a:cubicBezTo>
                        <a:pt x="2575" y="6519"/>
                        <a:pt x="2998" y="6498"/>
                        <a:pt x="3368" y="6498"/>
                      </a:cubicBezTo>
                      <a:lnTo>
                        <a:pt x="4955" y="6191"/>
                      </a:lnTo>
                      <a:lnTo>
                        <a:pt x="4384" y="1697"/>
                      </a:lnTo>
                      <a:cubicBezTo>
                        <a:pt x="4294" y="1343"/>
                        <a:pt x="4251" y="836"/>
                        <a:pt x="3945" y="614"/>
                      </a:cubicBezTo>
                      <a:lnTo>
                        <a:pt x="3368" y="286"/>
                      </a:lnTo>
                      <a:lnTo>
                        <a:pt x="2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55"/>
                <p:cNvSpPr/>
                <p:nvPr/>
              </p:nvSpPr>
              <p:spPr>
                <a:xfrm>
                  <a:off x="355037" y="2345591"/>
                  <a:ext cx="300817" cy="37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2841" extrusionOk="0">
                      <a:moveTo>
                        <a:pt x="2076" y="0"/>
                      </a:moveTo>
                      <a:cubicBezTo>
                        <a:pt x="2053" y="0"/>
                        <a:pt x="2027" y="6"/>
                        <a:pt x="2001" y="17"/>
                      </a:cubicBezTo>
                      <a:lnTo>
                        <a:pt x="790" y="520"/>
                      </a:lnTo>
                      <a:cubicBezTo>
                        <a:pt x="705" y="567"/>
                        <a:pt x="637" y="631"/>
                        <a:pt x="615" y="742"/>
                      </a:cubicBezTo>
                      <a:lnTo>
                        <a:pt x="18" y="2766"/>
                      </a:lnTo>
                      <a:cubicBezTo>
                        <a:pt x="1" y="2805"/>
                        <a:pt x="86" y="2841"/>
                        <a:pt x="144" y="2841"/>
                      </a:cubicBezTo>
                      <a:cubicBezTo>
                        <a:pt x="157" y="2841"/>
                        <a:pt x="168" y="2839"/>
                        <a:pt x="177" y="2835"/>
                      </a:cubicBezTo>
                      <a:lnTo>
                        <a:pt x="1451" y="2174"/>
                      </a:lnTo>
                      <a:cubicBezTo>
                        <a:pt x="1562" y="2132"/>
                        <a:pt x="1631" y="2042"/>
                        <a:pt x="1673" y="1931"/>
                      </a:cubicBezTo>
                      <a:lnTo>
                        <a:pt x="2202" y="255"/>
                      </a:lnTo>
                      <a:cubicBezTo>
                        <a:pt x="2254" y="128"/>
                        <a:pt x="2190" y="0"/>
                        <a:pt x="20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55"/>
                <p:cNvSpPr/>
                <p:nvPr/>
              </p:nvSpPr>
              <p:spPr>
                <a:xfrm>
                  <a:off x="372246" y="2352127"/>
                  <a:ext cx="284142" cy="374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2809" extrusionOk="0">
                      <a:moveTo>
                        <a:pt x="2003" y="1"/>
                      </a:moveTo>
                      <a:cubicBezTo>
                        <a:pt x="1990" y="1"/>
                        <a:pt x="1976" y="4"/>
                        <a:pt x="1962" y="11"/>
                      </a:cubicBezTo>
                      <a:lnTo>
                        <a:pt x="772" y="518"/>
                      </a:lnTo>
                      <a:cubicBezTo>
                        <a:pt x="709" y="560"/>
                        <a:pt x="640" y="603"/>
                        <a:pt x="619" y="693"/>
                      </a:cubicBezTo>
                      <a:lnTo>
                        <a:pt x="0" y="2807"/>
                      </a:lnTo>
                      <a:cubicBezTo>
                        <a:pt x="0" y="2808"/>
                        <a:pt x="1" y="2808"/>
                        <a:pt x="1" y="2808"/>
                      </a:cubicBezTo>
                      <a:cubicBezTo>
                        <a:pt x="41" y="2808"/>
                        <a:pt x="981" y="2343"/>
                        <a:pt x="1369" y="2147"/>
                      </a:cubicBezTo>
                      <a:cubicBezTo>
                        <a:pt x="1475" y="2083"/>
                        <a:pt x="1502" y="2035"/>
                        <a:pt x="1544" y="1903"/>
                      </a:cubicBezTo>
                      <a:lnTo>
                        <a:pt x="2094" y="164"/>
                      </a:lnTo>
                      <a:cubicBezTo>
                        <a:pt x="2129" y="88"/>
                        <a:pt x="2075" y="1"/>
                        <a:pt x="2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55"/>
                <p:cNvSpPr/>
                <p:nvPr/>
              </p:nvSpPr>
              <p:spPr>
                <a:xfrm>
                  <a:off x="425073" y="2453649"/>
                  <a:ext cx="20544" cy="4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29" extrusionOk="0">
                      <a:moveTo>
                        <a:pt x="112" y="0"/>
                      </a:moveTo>
                      <a:cubicBezTo>
                        <a:pt x="112" y="0"/>
                        <a:pt x="91" y="21"/>
                        <a:pt x="90" y="42"/>
                      </a:cubicBezTo>
                      <a:lnTo>
                        <a:pt x="90" y="42"/>
                      </a:lnTo>
                      <a:cubicBezTo>
                        <a:pt x="91" y="21"/>
                        <a:pt x="112" y="21"/>
                        <a:pt x="112" y="21"/>
                      </a:cubicBezTo>
                      <a:lnTo>
                        <a:pt x="133" y="21"/>
                      </a:lnTo>
                      <a:cubicBezTo>
                        <a:pt x="133" y="0"/>
                        <a:pt x="133" y="0"/>
                        <a:pt x="112" y="0"/>
                      </a:cubicBezTo>
                      <a:close/>
                      <a:moveTo>
                        <a:pt x="133" y="21"/>
                      </a:moveTo>
                      <a:lnTo>
                        <a:pt x="154" y="43"/>
                      </a:lnTo>
                      <a:lnTo>
                        <a:pt x="154" y="21"/>
                      </a:lnTo>
                      <a:close/>
                      <a:moveTo>
                        <a:pt x="154" y="43"/>
                      </a:moveTo>
                      <a:lnTo>
                        <a:pt x="154" y="43"/>
                      </a:lnTo>
                      <a:lnTo>
                        <a:pt x="154" y="43"/>
                      </a:lnTo>
                      <a:close/>
                      <a:moveTo>
                        <a:pt x="90" y="43"/>
                      </a:moveTo>
                      <a:lnTo>
                        <a:pt x="1" y="286"/>
                      </a:lnTo>
                      <a:lnTo>
                        <a:pt x="1" y="307"/>
                      </a:lnTo>
                      <a:cubicBezTo>
                        <a:pt x="1" y="307"/>
                        <a:pt x="1" y="328"/>
                        <a:pt x="22" y="328"/>
                      </a:cubicBezTo>
                      <a:lnTo>
                        <a:pt x="22" y="307"/>
                      </a:lnTo>
                      <a:lnTo>
                        <a:pt x="22" y="286"/>
                      </a:lnTo>
                      <a:lnTo>
                        <a:pt x="90" y="43"/>
                      </a:lnTo>
                      <a:close/>
                      <a:moveTo>
                        <a:pt x="154" y="43"/>
                      </a:moveTo>
                      <a:lnTo>
                        <a:pt x="69" y="307"/>
                      </a:lnTo>
                      <a:cubicBezTo>
                        <a:pt x="69" y="328"/>
                        <a:pt x="48" y="328"/>
                        <a:pt x="48" y="328"/>
                      </a:cubicBezTo>
                      <a:cubicBezTo>
                        <a:pt x="69" y="328"/>
                        <a:pt x="69" y="328"/>
                        <a:pt x="90" y="307"/>
                      </a:cubicBezTo>
                      <a:lnTo>
                        <a:pt x="154" y="64"/>
                      </a:lnTo>
                      <a:lnTo>
                        <a:pt x="154" y="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55"/>
                <p:cNvSpPr/>
                <p:nvPr/>
              </p:nvSpPr>
              <p:spPr>
                <a:xfrm>
                  <a:off x="410266" y="2503009"/>
                  <a:ext cx="21344" cy="4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4" extrusionOk="0">
                      <a:moveTo>
                        <a:pt x="112" y="0"/>
                      </a:moveTo>
                      <a:lnTo>
                        <a:pt x="90" y="27"/>
                      </a:lnTo>
                      <a:lnTo>
                        <a:pt x="133" y="27"/>
                      </a:lnTo>
                      <a:lnTo>
                        <a:pt x="159" y="48"/>
                      </a:lnTo>
                      <a:lnTo>
                        <a:pt x="159" y="27"/>
                      </a:lnTo>
                      <a:lnTo>
                        <a:pt x="133" y="0"/>
                      </a:lnTo>
                      <a:close/>
                      <a:moveTo>
                        <a:pt x="90" y="27"/>
                      </a:moveTo>
                      <a:lnTo>
                        <a:pt x="1" y="291"/>
                      </a:lnTo>
                      <a:cubicBezTo>
                        <a:pt x="1" y="312"/>
                        <a:pt x="27" y="312"/>
                        <a:pt x="27" y="333"/>
                      </a:cubicBezTo>
                      <a:lnTo>
                        <a:pt x="48" y="333"/>
                      </a:lnTo>
                      <a:lnTo>
                        <a:pt x="27" y="312"/>
                      </a:lnTo>
                      <a:lnTo>
                        <a:pt x="27" y="291"/>
                      </a:lnTo>
                      <a:lnTo>
                        <a:pt x="90" y="27"/>
                      </a:lnTo>
                      <a:close/>
                      <a:moveTo>
                        <a:pt x="159" y="48"/>
                      </a:moveTo>
                      <a:lnTo>
                        <a:pt x="69" y="312"/>
                      </a:lnTo>
                      <a:cubicBezTo>
                        <a:pt x="69" y="312"/>
                        <a:pt x="69" y="333"/>
                        <a:pt x="48" y="333"/>
                      </a:cubicBezTo>
                      <a:cubicBezTo>
                        <a:pt x="69" y="333"/>
                        <a:pt x="69" y="333"/>
                        <a:pt x="90" y="312"/>
                      </a:cubicBezTo>
                      <a:lnTo>
                        <a:pt x="159" y="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55"/>
                <p:cNvSpPr/>
                <p:nvPr/>
              </p:nvSpPr>
              <p:spPr>
                <a:xfrm>
                  <a:off x="96367" y="2491669"/>
                  <a:ext cx="487577" cy="452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" h="3390" extrusionOk="0">
                      <a:moveTo>
                        <a:pt x="3230" y="0"/>
                      </a:moveTo>
                      <a:cubicBezTo>
                        <a:pt x="3130" y="0"/>
                        <a:pt x="2795" y="421"/>
                        <a:pt x="2687" y="530"/>
                      </a:cubicBezTo>
                      <a:cubicBezTo>
                        <a:pt x="2588" y="605"/>
                        <a:pt x="2247" y="893"/>
                        <a:pt x="2187" y="893"/>
                      </a:cubicBezTo>
                      <a:cubicBezTo>
                        <a:pt x="2180" y="893"/>
                        <a:pt x="2177" y="888"/>
                        <a:pt x="2179" y="878"/>
                      </a:cubicBezTo>
                      <a:lnTo>
                        <a:pt x="2401" y="265"/>
                      </a:lnTo>
                      <a:lnTo>
                        <a:pt x="2401" y="265"/>
                      </a:lnTo>
                      <a:cubicBezTo>
                        <a:pt x="2401" y="265"/>
                        <a:pt x="1936" y="704"/>
                        <a:pt x="1872" y="947"/>
                      </a:cubicBezTo>
                      <a:cubicBezTo>
                        <a:pt x="1825" y="1079"/>
                        <a:pt x="1804" y="1233"/>
                        <a:pt x="1804" y="1233"/>
                      </a:cubicBezTo>
                      <a:lnTo>
                        <a:pt x="1" y="2576"/>
                      </a:lnTo>
                      <a:lnTo>
                        <a:pt x="1011" y="3390"/>
                      </a:lnTo>
                      <a:cubicBezTo>
                        <a:pt x="2221" y="2179"/>
                        <a:pt x="3147" y="1233"/>
                        <a:pt x="3279" y="1101"/>
                      </a:cubicBezTo>
                      <a:cubicBezTo>
                        <a:pt x="3369" y="1011"/>
                        <a:pt x="3591" y="773"/>
                        <a:pt x="3570" y="725"/>
                      </a:cubicBezTo>
                      <a:cubicBezTo>
                        <a:pt x="3566" y="718"/>
                        <a:pt x="3559" y="715"/>
                        <a:pt x="3551" y="715"/>
                      </a:cubicBezTo>
                      <a:cubicBezTo>
                        <a:pt x="3456" y="715"/>
                        <a:pt x="3100" y="1101"/>
                        <a:pt x="3084" y="1101"/>
                      </a:cubicBezTo>
                      <a:cubicBezTo>
                        <a:pt x="3083" y="1101"/>
                        <a:pt x="3083" y="1101"/>
                        <a:pt x="3083" y="1101"/>
                      </a:cubicBezTo>
                      <a:cubicBezTo>
                        <a:pt x="3104" y="1058"/>
                        <a:pt x="3654" y="551"/>
                        <a:pt x="3633" y="482"/>
                      </a:cubicBezTo>
                      <a:cubicBezTo>
                        <a:pt x="3629" y="469"/>
                        <a:pt x="3619" y="463"/>
                        <a:pt x="3604" y="463"/>
                      </a:cubicBezTo>
                      <a:cubicBezTo>
                        <a:pt x="3473" y="463"/>
                        <a:pt x="2970" y="947"/>
                        <a:pt x="2951" y="947"/>
                      </a:cubicBezTo>
                      <a:cubicBezTo>
                        <a:pt x="2937" y="959"/>
                        <a:pt x="2931" y="965"/>
                        <a:pt x="2931" y="965"/>
                      </a:cubicBezTo>
                      <a:cubicBezTo>
                        <a:pt x="2931" y="965"/>
                        <a:pt x="3567" y="410"/>
                        <a:pt x="3543" y="329"/>
                      </a:cubicBezTo>
                      <a:cubicBezTo>
                        <a:pt x="3543" y="318"/>
                        <a:pt x="3537" y="313"/>
                        <a:pt x="3526" y="313"/>
                      </a:cubicBezTo>
                      <a:cubicBezTo>
                        <a:pt x="3453" y="313"/>
                        <a:pt x="3170" y="530"/>
                        <a:pt x="3147" y="530"/>
                      </a:cubicBezTo>
                      <a:cubicBezTo>
                        <a:pt x="3147" y="530"/>
                        <a:pt x="2863" y="774"/>
                        <a:pt x="2822" y="774"/>
                      </a:cubicBezTo>
                      <a:cubicBezTo>
                        <a:pt x="2821" y="774"/>
                        <a:pt x="2820" y="774"/>
                        <a:pt x="2819" y="773"/>
                      </a:cubicBezTo>
                      <a:cubicBezTo>
                        <a:pt x="2798" y="746"/>
                        <a:pt x="3326" y="1"/>
                        <a:pt x="3236" y="1"/>
                      </a:cubicBezTo>
                      <a:cubicBezTo>
                        <a:pt x="3234" y="0"/>
                        <a:pt x="3232" y="0"/>
                        <a:pt x="3230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55"/>
                <p:cNvSpPr/>
                <p:nvPr/>
              </p:nvSpPr>
              <p:spPr>
                <a:xfrm>
                  <a:off x="-347867" y="2219923"/>
                  <a:ext cx="708888" cy="818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4" h="6137" extrusionOk="0">
                      <a:moveTo>
                        <a:pt x="1233" y="1"/>
                      </a:moveTo>
                      <a:cubicBezTo>
                        <a:pt x="1114" y="1"/>
                        <a:pt x="983" y="41"/>
                        <a:pt x="841" y="140"/>
                      </a:cubicBezTo>
                      <a:cubicBezTo>
                        <a:pt x="0" y="695"/>
                        <a:pt x="27" y="2942"/>
                        <a:pt x="1787" y="5628"/>
                      </a:cubicBezTo>
                      <a:cubicBezTo>
                        <a:pt x="2011" y="5963"/>
                        <a:pt x="2376" y="6137"/>
                        <a:pt x="2811" y="6137"/>
                      </a:cubicBezTo>
                      <a:cubicBezTo>
                        <a:pt x="3144" y="6137"/>
                        <a:pt x="3519" y="6034"/>
                        <a:pt x="3902" y="5823"/>
                      </a:cubicBezTo>
                      <a:lnTo>
                        <a:pt x="5313" y="4835"/>
                      </a:lnTo>
                      <a:lnTo>
                        <a:pt x="4473" y="3603"/>
                      </a:lnTo>
                      <a:lnTo>
                        <a:pt x="3638" y="4195"/>
                      </a:lnTo>
                      <a:lnTo>
                        <a:pt x="2073" y="848"/>
                      </a:lnTo>
                      <a:cubicBezTo>
                        <a:pt x="2073" y="848"/>
                        <a:pt x="1777" y="1"/>
                        <a:pt x="1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55"/>
                <p:cNvSpPr/>
                <p:nvPr/>
              </p:nvSpPr>
              <p:spPr>
                <a:xfrm>
                  <a:off x="-51044" y="2000872"/>
                  <a:ext cx="150342" cy="2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1782" extrusionOk="0">
                      <a:moveTo>
                        <a:pt x="181" y="0"/>
                      </a:moveTo>
                      <a:lnTo>
                        <a:pt x="1" y="1036"/>
                      </a:lnTo>
                      <a:lnTo>
                        <a:pt x="334" y="1433"/>
                      </a:lnTo>
                      <a:cubicBezTo>
                        <a:pt x="581" y="1700"/>
                        <a:pt x="741" y="1782"/>
                        <a:pt x="851" y="1782"/>
                      </a:cubicBezTo>
                      <a:cubicBezTo>
                        <a:pt x="1005" y="1782"/>
                        <a:pt x="1062" y="1623"/>
                        <a:pt x="1127" y="1586"/>
                      </a:cubicBezTo>
                      <a:lnTo>
                        <a:pt x="1058" y="418"/>
                      </a:lnTo>
                      <a:lnTo>
                        <a:pt x="508" y="196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55"/>
                <p:cNvSpPr/>
                <p:nvPr/>
              </p:nvSpPr>
              <p:spPr>
                <a:xfrm>
                  <a:off x="-3552" y="2026886"/>
                  <a:ext cx="100050" cy="11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864" extrusionOk="0">
                      <a:moveTo>
                        <a:pt x="152" y="1"/>
                      </a:moveTo>
                      <a:lnTo>
                        <a:pt x="41" y="112"/>
                      </a:lnTo>
                      <a:cubicBezTo>
                        <a:pt x="0" y="437"/>
                        <a:pt x="438" y="863"/>
                        <a:pt x="581" y="863"/>
                      </a:cubicBezTo>
                      <a:cubicBezTo>
                        <a:pt x="585" y="863"/>
                        <a:pt x="588" y="863"/>
                        <a:pt x="591" y="862"/>
                      </a:cubicBezTo>
                      <a:cubicBezTo>
                        <a:pt x="750" y="841"/>
                        <a:pt x="702" y="313"/>
                        <a:pt x="702" y="313"/>
                      </a:cubicBezTo>
                      <a:lnTo>
                        <a:pt x="1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55"/>
                <p:cNvSpPr/>
                <p:nvPr/>
              </p:nvSpPr>
              <p:spPr>
                <a:xfrm>
                  <a:off x="-68653" y="1703645"/>
                  <a:ext cx="291479" cy="3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2361" extrusionOk="0">
                      <a:moveTo>
                        <a:pt x="1781" y="1"/>
                      </a:moveTo>
                      <a:cubicBezTo>
                        <a:pt x="1254" y="1"/>
                        <a:pt x="71" y="614"/>
                        <a:pt x="1" y="996"/>
                      </a:cubicBezTo>
                      <a:cubicBezTo>
                        <a:pt x="1" y="996"/>
                        <a:pt x="48" y="1943"/>
                        <a:pt x="202" y="2027"/>
                      </a:cubicBezTo>
                      <a:lnTo>
                        <a:pt x="334" y="2360"/>
                      </a:lnTo>
                      <a:cubicBezTo>
                        <a:pt x="334" y="2360"/>
                        <a:pt x="267" y="2049"/>
                        <a:pt x="320" y="2049"/>
                      </a:cubicBezTo>
                      <a:cubicBezTo>
                        <a:pt x="328" y="2049"/>
                        <a:pt x="340" y="2057"/>
                        <a:pt x="355" y="2075"/>
                      </a:cubicBezTo>
                      <a:lnTo>
                        <a:pt x="598" y="1150"/>
                      </a:lnTo>
                      <a:cubicBezTo>
                        <a:pt x="598" y="1150"/>
                        <a:pt x="751" y="1324"/>
                        <a:pt x="905" y="1414"/>
                      </a:cubicBezTo>
                      <a:cubicBezTo>
                        <a:pt x="975" y="1465"/>
                        <a:pt x="1088" y="1482"/>
                        <a:pt x="1198" y="1482"/>
                      </a:cubicBezTo>
                      <a:cubicBezTo>
                        <a:pt x="1327" y="1482"/>
                        <a:pt x="1454" y="1458"/>
                        <a:pt x="1502" y="1435"/>
                      </a:cubicBezTo>
                      <a:cubicBezTo>
                        <a:pt x="1608" y="1393"/>
                        <a:pt x="1566" y="949"/>
                        <a:pt x="1566" y="949"/>
                      </a:cubicBezTo>
                      <a:cubicBezTo>
                        <a:pt x="1566" y="949"/>
                        <a:pt x="2052" y="663"/>
                        <a:pt x="1983" y="552"/>
                      </a:cubicBezTo>
                      <a:cubicBezTo>
                        <a:pt x="1951" y="452"/>
                        <a:pt x="1892" y="440"/>
                        <a:pt x="1865" y="440"/>
                      </a:cubicBezTo>
                      <a:cubicBezTo>
                        <a:pt x="1856" y="440"/>
                        <a:pt x="1851" y="441"/>
                        <a:pt x="1851" y="441"/>
                      </a:cubicBezTo>
                      <a:cubicBezTo>
                        <a:pt x="1851" y="441"/>
                        <a:pt x="2184" y="245"/>
                        <a:pt x="2031" y="156"/>
                      </a:cubicBezTo>
                      <a:cubicBezTo>
                        <a:pt x="2021" y="47"/>
                        <a:pt x="192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55"/>
                <p:cNvSpPr/>
                <p:nvPr/>
              </p:nvSpPr>
              <p:spPr>
                <a:xfrm>
                  <a:off x="-71455" y="1830113"/>
                  <a:ext cx="235051" cy="26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" h="2005" extrusionOk="0">
                      <a:moveTo>
                        <a:pt x="1566" y="1"/>
                      </a:moveTo>
                      <a:cubicBezTo>
                        <a:pt x="1497" y="69"/>
                        <a:pt x="1232" y="48"/>
                        <a:pt x="968" y="91"/>
                      </a:cubicBezTo>
                      <a:cubicBezTo>
                        <a:pt x="926" y="91"/>
                        <a:pt x="598" y="91"/>
                        <a:pt x="572" y="154"/>
                      </a:cubicBezTo>
                      <a:cubicBezTo>
                        <a:pt x="529" y="334"/>
                        <a:pt x="376" y="862"/>
                        <a:pt x="334" y="1016"/>
                      </a:cubicBezTo>
                      <a:cubicBezTo>
                        <a:pt x="307" y="1037"/>
                        <a:pt x="286" y="1037"/>
                        <a:pt x="265" y="1037"/>
                      </a:cubicBezTo>
                      <a:cubicBezTo>
                        <a:pt x="234" y="1006"/>
                        <a:pt x="188" y="975"/>
                        <a:pt x="145" y="975"/>
                      </a:cubicBezTo>
                      <a:cubicBezTo>
                        <a:pt x="99" y="975"/>
                        <a:pt x="57" y="1012"/>
                        <a:pt x="43" y="1127"/>
                      </a:cubicBezTo>
                      <a:cubicBezTo>
                        <a:pt x="1" y="1455"/>
                        <a:pt x="334" y="1391"/>
                        <a:pt x="376" y="1433"/>
                      </a:cubicBezTo>
                      <a:cubicBezTo>
                        <a:pt x="418" y="1523"/>
                        <a:pt x="619" y="1809"/>
                        <a:pt x="883" y="1920"/>
                      </a:cubicBezTo>
                      <a:cubicBezTo>
                        <a:pt x="987" y="1957"/>
                        <a:pt x="1146" y="2004"/>
                        <a:pt x="1299" y="2004"/>
                      </a:cubicBezTo>
                      <a:cubicBezTo>
                        <a:pt x="1405" y="2004"/>
                        <a:pt x="1507" y="1982"/>
                        <a:pt x="1587" y="1920"/>
                      </a:cubicBezTo>
                      <a:cubicBezTo>
                        <a:pt x="1719" y="1809"/>
                        <a:pt x="1761" y="1391"/>
                        <a:pt x="15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55"/>
                <p:cNvSpPr/>
                <p:nvPr/>
              </p:nvSpPr>
              <p:spPr>
                <a:xfrm>
                  <a:off x="-53845" y="1971256"/>
                  <a:ext cx="29748" cy="2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80" extrusionOk="0">
                      <a:moveTo>
                        <a:pt x="1" y="0"/>
                      </a:moveTo>
                      <a:lnTo>
                        <a:pt x="1" y="48"/>
                      </a:lnTo>
                      <a:cubicBezTo>
                        <a:pt x="13" y="40"/>
                        <a:pt x="27" y="37"/>
                        <a:pt x="40" y="37"/>
                      </a:cubicBezTo>
                      <a:cubicBezTo>
                        <a:pt x="71" y="37"/>
                        <a:pt x="103" y="54"/>
                        <a:pt x="133" y="69"/>
                      </a:cubicBezTo>
                      <a:cubicBezTo>
                        <a:pt x="154" y="111"/>
                        <a:pt x="175" y="153"/>
                        <a:pt x="175" y="180"/>
                      </a:cubicBezTo>
                      <a:lnTo>
                        <a:pt x="223" y="180"/>
                      </a:lnTo>
                      <a:cubicBezTo>
                        <a:pt x="223" y="132"/>
                        <a:pt x="202" y="90"/>
                        <a:pt x="154" y="48"/>
                      </a:cubicBezTo>
                      <a:cubicBezTo>
                        <a:pt x="112" y="21"/>
                        <a:pt x="43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55"/>
                <p:cNvSpPr/>
                <p:nvPr/>
              </p:nvSpPr>
              <p:spPr>
                <a:xfrm>
                  <a:off x="51944" y="2026886"/>
                  <a:ext cx="91112" cy="3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" h="24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3" y="133"/>
                        <a:pt x="175" y="244"/>
                        <a:pt x="307" y="244"/>
                      </a:cubicBezTo>
                      <a:cubicBezTo>
                        <a:pt x="328" y="247"/>
                        <a:pt x="348" y="248"/>
                        <a:pt x="367" y="248"/>
                      </a:cubicBezTo>
                      <a:cubicBezTo>
                        <a:pt x="499" y="248"/>
                        <a:pt x="609" y="187"/>
                        <a:pt x="683" y="9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55"/>
                <p:cNvSpPr/>
                <p:nvPr/>
              </p:nvSpPr>
              <p:spPr>
                <a:xfrm>
                  <a:off x="-48109" y="2376807"/>
                  <a:ext cx="182758" cy="397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2977" extrusionOk="0">
                      <a:moveTo>
                        <a:pt x="0" y="0"/>
                      </a:moveTo>
                      <a:cubicBezTo>
                        <a:pt x="90" y="508"/>
                        <a:pt x="1168" y="2358"/>
                        <a:pt x="1322" y="2977"/>
                      </a:cubicBezTo>
                      <a:lnTo>
                        <a:pt x="1369" y="2977"/>
                      </a:lnTo>
                      <a:cubicBezTo>
                        <a:pt x="1258" y="2316"/>
                        <a:pt x="132" y="508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55"/>
                <p:cNvSpPr/>
                <p:nvPr/>
              </p:nvSpPr>
              <p:spPr>
                <a:xfrm>
                  <a:off x="-306245" y="2585453"/>
                  <a:ext cx="208771" cy="38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2888" extrusionOk="0">
                      <a:moveTo>
                        <a:pt x="42" y="1"/>
                      </a:moveTo>
                      <a:lnTo>
                        <a:pt x="0" y="22"/>
                      </a:lnTo>
                      <a:cubicBezTo>
                        <a:pt x="349" y="398"/>
                        <a:pt x="1079" y="2401"/>
                        <a:pt x="1539" y="2888"/>
                      </a:cubicBezTo>
                      <a:lnTo>
                        <a:pt x="1565" y="2867"/>
                      </a:lnTo>
                      <a:cubicBezTo>
                        <a:pt x="1168" y="2380"/>
                        <a:pt x="375" y="376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55"/>
                <p:cNvSpPr/>
                <p:nvPr/>
              </p:nvSpPr>
              <p:spPr>
                <a:xfrm>
                  <a:off x="-24230" y="2376807"/>
                  <a:ext cx="23478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487" extrusionOk="0">
                      <a:moveTo>
                        <a:pt x="133" y="0"/>
                      </a:moveTo>
                      <a:cubicBezTo>
                        <a:pt x="64" y="153"/>
                        <a:pt x="22" y="312"/>
                        <a:pt x="1" y="465"/>
                      </a:cubicBezTo>
                      <a:lnTo>
                        <a:pt x="43" y="486"/>
                      </a:lnTo>
                      <a:cubicBezTo>
                        <a:pt x="64" y="312"/>
                        <a:pt x="112" y="153"/>
                        <a:pt x="175" y="21"/>
                      </a:cubicBez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88" name="Google Shape;2088;p55"/>
          <p:cNvGrpSpPr/>
          <p:nvPr/>
        </p:nvGrpSpPr>
        <p:grpSpPr>
          <a:xfrm>
            <a:off x="8004015" y="3168825"/>
            <a:ext cx="360758" cy="258297"/>
            <a:chOff x="4992850" y="4345375"/>
            <a:chExt cx="607336" cy="638400"/>
          </a:xfrm>
        </p:grpSpPr>
        <p:sp>
          <p:nvSpPr>
            <p:cNvPr id="2089" name="Google Shape;2089;p5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1" name="Google Shape;2091;p55"/>
          <p:cNvSpPr/>
          <p:nvPr/>
        </p:nvSpPr>
        <p:spPr>
          <a:xfrm>
            <a:off x="7714825" y="4103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55"/>
          <p:cNvGrpSpPr/>
          <p:nvPr/>
        </p:nvGrpSpPr>
        <p:grpSpPr>
          <a:xfrm>
            <a:off x="5626211" y="2413150"/>
            <a:ext cx="545750" cy="632756"/>
            <a:chOff x="3479225" y="2442689"/>
            <a:chExt cx="179293" cy="207877"/>
          </a:xfrm>
        </p:grpSpPr>
        <p:sp>
          <p:nvSpPr>
            <p:cNvPr id="2093" name="Google Shape;2093;p55"/>
            <p:cNvSpPr/>
            <p:nvPr/>
          </p:nvSpPr>
          <p:spPr>
            <a:xfrm>
              <a:off x="3479225" y="2485481"/>
              <a:ext cx="21327" cy="165082"/>
            </a:xfrm>
            <a:custGeom>
              <a:avLst/>
              <a:gdLst/>
              <a:ahLst/>
              <a:cxnLst/>
              <a:rect l="l" t="t" r="r" b="b"/>
              <a:pathLst>
                <a:path w="617" h="4776" extrusionOk="0">
                  <a:moveTo>
                    <a:pt x="1" y="0"/>
                  </a:moveTo>
                  <a:lnTo>
                    <a:pt x="1" y="4775"/>
                  </a:lnTo>
                  <a:lnTo>
                    <a:pt x="616" y="4775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3518838" y="2552712"/>
              <a:ext cx="21569" cy="97854"/>
            </a:xfrm>
            <a:custGeom>
              <a:avLst/>
              <a:gdLst/>
              <a:ahLst/>
              <a:cxnLst/>
              <a:rect l="l" t="t" r="r" b="b"/>
              <a:pathLst>
                <a:path w="624" h="2831" extrusionOk="0">
                  <a:moveTo>
                    <a:pt x="1" y="1"/>
                  </a:moveTo>
                  <a:lnTo>
                    <a:pt x="1" y="2830"/>
                  </a:lnTo>
                  <a:lnTo>
                    <a:pt x="623" y="2830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3558727" y="2499895"/>
              <a:ext cx="20324" cy="150669"/>
            </a:xfrm>
            <a:custGeom>
              <a:avLst/>
              <a:gdLst/>
              <a:ahLst/>
              <a:cxnLst/>
              <a:rect l="l" t="t" r="r" b="b"/>
              <a:pathLst>
                <a:path w="588" h="4359" extrusionOk="0">
                  <a:moveTo>
                    <a:pt x="0" y="1"/>
                  </a:moveTo>
                  <a:lnTo>
                    <a:pt x="0" y="4358"/>
                  </a:lnTo>
                  <a:lnTo>
                    <a:pt x="587" y="4358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3598339" y="2442689"/>
              <a:ext cx="20324" cy="207874"/>
            </a:xfrm>
            <a:custGeom>
              <a:avLst/>
              <a:gdLst/>
              <a:ahLst/>
              <a:cxnLst/>
              <a:rect l="l" t="t" r="r" b="b"/>
              <a:pathLst>
                <a:path w="588" h="6014" extrusionOk="0">
                  <a:moveTo>
                    <a:pt x="0" y="0"/>
                  </a:moveTo>
                  <a:lnTo>
                    <a:pt x="0" y="6013"/>
                  </a:lnTo>
                  <a:lnTo>
                    <a:pt x="587" y="6013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3638194" y="2537538"/>
              <a:ext cx="20324" cy="113028"/>
            </a:xfrm>
            <a:custGeom>
              <a:avLst/>
              <a:gdLst/>
              <a:ahLst/>
              <a:cxnLst/>
              <a:rect l="l" t="t" r="r" b="b"/>
              <a:pathLst>
                <a:path w="588" h="3270" extrusionOk="0">
                  <a:moveTo>
                    <a:pt x="0" y="1"/>
                  </a:moveTo>
                  <a:lnTo>
                    <a:pt x="0" y="3269"/>
                  </a:lnTo>
                  <a:lnTo>
                    <a:pt x="587" y="3269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55"/>
          <p:cNvGrpSpPr/>
          <p:nvPr/>
        </p:nvGrpSpPr>
        <p:grpSpPr>
          <a:xfrm>
            <a:off x="6820880" y="1304435"/>
            <a:ext cx="957285" cy="300300"/>
            <a:chOff x="3583454" y="2026924"/>
            <a:chExt cx="430899" cy="135173"/>
          </a:xfrm>
        </p:grpSpPr>
        <p:sp>
          <p:nvSpPr>
            <p:cNvPr id="2099" name="Google Shape;2099;p55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55"/>
          <p:cNvGrpSpPr/>
          <p:nvPr/>
        </p:nvGrpSpPr>
        <p:grpSpPr>
          <a:xfrm>
            <a:off x="6171951" y="1455061"/>
            <a:ext cx="390430" cy="432449"/>
            <a:chOff x="3306034" y="1949508"/>
            <a:chExt cx="175743" cy="194657"/>
          </a:xfrm>
        </p:grpSpPr>
        <p:sp>
          <p:nvSpPr>
            <p:cNvPr id="2120" name="Google Shape;2120;p55"/>
            <p:cNvSpPr/>
            <p:nvPr/>
          </p:nvSpPr>
          <p:spPr>
            <a:xfrm>
              <a:off x="3335979" y="1979047"/>
              <a:ext cx="113719" cy="156961"/>
            </a:xfrm>
            <a:custGeom>
              <a:avLst/>
              <a:gdLst/>
              <a:ahLst/>
              <a:cxnLst/>
              <a:rect l="l" t="t" r="r" b="b"/>
              <a:pathLst>
                <a:path w="3361" h="4639" extrusionOk="0">
                  <a:moveTo>
                    <a:pt x="1704" y="1"/>
                  </a:moveTo>
                  <a:cubicBezTo>
                    <a:pt x="1639" y="1"/>
                    <a:pt x="1573" y="4"/>
                    <a:pt x="1507" y="12"/>
                  </a:cubicBezTo>
                  <a:cubicBezTo>
                    <a:pt x="708" y="104"/>
                    <a:pt x="92" y="748"/>
                    <a:pt x="35" y="1575"/>
                  </a:cubicBezTo>
                  <a:cubicBezTo>
                    <a:pt x="0" y="2134"/>
                    <a:pt x="269" y="2608"/>
                    <a:pt x="651" y="2934"/>
                  </a:cubicBezTo>
                  <a:cubicBezTo>
                    <a:pt x="884" y="3139"/>
                    <a:pt x="1061" y="3436"/>
                    <a:pt x="1097" y="3754"/>
                  </a:cubicBezTo>
                  <a:lnTo>
                    <a:pt x="1181" y="4405"/>
                  </a:lnTo>
                  <a:cubicBezTo>
                    <a:pt x="1181" y="4525"/>
                    <a:pt x="1302" y="4639"/>
                    <a:pt x="1450" y="4639"/>
                  </a:cubicBezTo>
                  <a:lnTo>
                    <a:pt x="1981" y="4639"/>
                  </a:lnTo>
                  <a:cubicBezTo>
                    <a:pt x="2122" y="4639"/>
                    <a:pt x="2243" y="4525"/>
                    <a:pt x="2243" y="4377"/>
                  </a:cubicBezTo>
                  <a:lnTo>
                    <a:pt x="2335" y="3754"/>
                  </a:lnTo>
                  <a:cubicBezTo>
                    <a:pt x="2363" y="3436"/>
                    <a:pt x="2511" y="3139"/>
                    <a:pt x="2745" y="2934"/>
                  </a:cubicBezTo>
                  <a:cubicBezTo>
                    <a:pt x="3127" y="2637"/>
                    <a:pt x="3360" y="2163"/>
                    <a:pt x="3360" y="1667"/>
                  </a:cubicBezTo>
                  <a:cubicBezTo>
                    <a:pt x="3334" y="729"/>
                    <a:pt x="2617" y="1"/>
                    <a:pt x="1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3371879" y="2112055"/>
              <a:ext cx="44053" cy="32109"/>
            </a:xfrm>
            <a:custGeom>
              <a:avLst/>
              <a:gdLst/>
              <a:ahLst/>
              <a:cxnLst/>
              <a:rect l="l" t="t" r="r" b="b"/>
              <a:pathLst>
                <a:path w="1302" h="949" extrusionOk="0">
                  <a:moveTo>
                    <a:pt x="0" y="0"/>
                  </a:moveTo>
                  <a:lnTo>
                    <a:pt x="0" y="297"/>
                  </a:lnTo>
                  <a:cubicBezTo>
                    <a:pt x="0" y="651"/>
                    <a:pt x="297" y="948"/>
                    <a:pt x="651" y="948"/>
                  </a:cubicBezTo>
                  <a:cubicBezTo>
                    <a:pt x="1005" y="920"/>
                    <a:pt x="1302" y="651"/>
                    <a:pt x="1302" y="269"/>
                  </a:cubicBezTo>
                  <a:lnTo>
                    <a:pt x="1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363014" y="2022762"/>
              <a:ext cx="58907" cy="95279"/>
            </a:xfrm>
            <a:custGeom>
              <a:avLst/>
              <a:gdLst/>
              <a:ahLst/>
              <a:cxnLst/>
              <a:rect l="l" t="t" r="r" b="b"/>
              <a:pathLst>
                <a:path w="1741" h="2816" extrusionOk="0">
                  <a:moveTo>
                    <a:pt x="1210" y="163"/>
                  </a:moveTo>
                  <a:cubicBezTo>
                    <a:pt x="1238" y="198"/>
                    <a:pt x="1267" y="255"/>
                    <a:pt x="1267" y="283"/>
                  </a:cubicBezTo>
                  <a:cubicBezTo>
                    <a:pt x="1295" y="375"/>
                    <a:pt x="1295" y="432"/>
                    <a:pt x="1295" y="489"/>
                  </a:cubicBezTo>
                  <a:cubicBezTo>
                    <a:pt x="1267" y="552"/>
                    <a:pt x="1238" y="581"/>
                    <a:pt x="1182" y="581"/>
                  </a:cubicBezTo>
                  <a:cubicBezTo>
                    <a:pt x="1118" y="581"/>
                    <a:pt x="1090" y="552"/>
                    <a:pt x="1090" y="489"/>
                  </a:cubicBezTo>
                  <a:cubicBezTo>
                    <a:pt x="1062" y="460"/>
                    <a:pt x="1062" y="404"/>
                    <a:pt x="1090" y="340"/>
                  </a:cubicBezTo>
                  <a:cubicBezTo>
                    <a:pt x="1118" y="283"/>
                    <a:pt x="1147" y="227"/>
                    <a:pt x="1210" y="163"/>
                  </a:cubicBezTo>
                  <a:close/>
                  <a:moveTo>
                    <a:pt x="616" y="227"/>
                  </a:moveTo>
                  <a:cubicBezTo>
                    <a:pt x="680" y="255"/>
                    <a:pt x="708" y="340"/>
                    <a:pt x="736" y="404"/>
                  </a:cubicBezTo>
                  <a:cubicBezTo>
                    <a:pt x="736" y="489"/>
                    <a:pt x="736" y="552"/>
                    <a:pt x="680" y="609"/>
                  </a:cubicBezTo>
                  <a:cubicBezTo>
                    <a:pt x="663" y="642"/>
                    <a:pt x="625" y="656"/>
                    <a:pt x="584" y="656"/>
                  </a:cubicBezTo>
                  <a:cubicBezTo>
                    <a:pt x="556" y="656"/>
                    <a:pt x="526" y="649"/>
                    <a:pt x="503" y="637"/>
                  </a:cubicBezTo>
                  <a:cubicBezTo>
                    <a:pt x="474" y="609"/>
                    <a:pt x="474" y="581"/>
                    <a:pt x="439" y="517"/>
                  </a:cubicBezTo>
                  <a:cubicBezTo>
                    <a:pt x="439" y="432"/>
                    <a:pt x="503" y="283"/>
                    <a:pt x="616" y="227"/>
                  </a:cubicBezTo>
                  <a:close/>
                  <a:moveTo>
                    <a:pt x="995" y="0"/>
                  </a:moveTo>
                  <a:cubicBezTo>
                    <a:pt x="861" y="0"/>
                    <a:pt x="730" y="70"/>
                    <a:pt x="616" y="135"/>
                  </a:cubicBezTo>
                  <a:cubicBezTo>
                    <a:pt x="559" y="107"/>
                    <a:pt x="531" y="107"/>
                    <a:pt x="474" y="78"/>
                  </a:cubicBezTo>
                  <a:cubicBezTo>
                    <a:pt x="326" y="78"/>
                    <a:pt x="206" y="107"/>
                    <a:pt x="149" y="163"/>
                  </a:cubicBezTo>
                  <a:cubicBezTo>
                    <a:pt x="0" y="340"/>
                    <a:pt x="121" y="729"/>
                    <a:pt x="206" y="991"/>
                  </a:cubicBezTo>
                  <a:cubicBezTo>
                    <a:pt x="234" y="1047"/>
                    <a:pt x="262" y="1111"/>
                    <a:pt x="262" y="1168"/>
                  </a:cubicBezTo>
                  <a:cubicBezTo>
                    <a:pt x="382" y="1642"/>
                    <a:pt x="503" y="2109"/>
                    <a:pt x="588" y="2583"/>
                  </a:cubicBezTo>
                  <a:lnTo>
                    <a:pt x="616" y="2788"/>
                  </a:lnTo>
                  <a:cubicBezTo>
                    <a:pt x="651" y="2788"/>
                    <a:pt x="651" y="2816"/>
                    <a:pt x="651" y="2816"/>
                  </a:cubicBezTo>
                  <a:lnTo>
                    <a:pt x="680" y="2816"/>
                  </a:lnTo>
                  <a:cubicBezTo>
                    <a:pt x="680" y="2788"/>
                    <a:pt x="708" y="2788"/>
                    <a:pt x="680" y="2759"/>
                  </a:cubicBezTo>
                  <a:lnTo>
                    <a:pt x="651" y="2583"/>
                  </a:lnTo>
                  <a:cubicBezTo>
                    <a:pt x="559" y="2109"/>
                    <a:pt x="439" y="1613"/>
                    <a:pt x="326" y="1139"/>
                  </a:cubicBezTo>
                  <a:cubicBezTo>
                    <a:pt x="326" y="1111"/>
                    <a:pt x="298" y="1047"/>
                    <a:pt x="262" y="963"/>
                  </a:cubicBezTo>
                  <a:cubicBezTo>
                    <a:pt x="177" y="729"/>
                    <a:pt x="57" y="340"/>
                    <a:pt x="177" y="198"/>
                  </a:cubicBezTo>
                  <a:cubicBezTo>
                    <a:pt x="234" y="135"/>
                    <a:pt x="326" y="135"/>
                    <a:pt x="474" y="135"/>
                  </a:cubicBezTo>
                  <a:cubicBezTo>
                    <a:pt x="503" y="163"/>
                    <a:pt x="531" y="163"/>
                    <a:pt x="559" y="198"/>
                  </a:cubicBezTo>
                  <a:cubicBezTo>
                    <a:pt x="439" y="283"/>
                    <a:pt x="382" y="404"/>
                    <a:pt x="382" y="552"/>
                  </a:cubicBezTo>
                  <a:cubicBezTo>
                    <a:pt x="411" y="609"/>
                    <a:pt x="439" y="665"/>
                    <a:pt x="474" y="694"/>
                  </a:cubicBezTo>
                  <a:cubicBezTo>
                    <a:pt x="507" y="707"/>
                    <a:pt x="545" y="716"/>
                    <a:pt x="582" y="716"/>
                  </a:cubicBezTo>
                  <a:cubicBezTo>
                    <a:pt x="642" y="716"/>
                    <a:pt x="701" y="694"/>
                    <a:pt x="736" y="637"/>
                  </a:cubicBezTo>
                  <a:cubicBezTo>
                    <a:pt x="793" y="581"/>
                    <a:pt x="793" y="489"/>
                    <a:pt x="793" y="404"/>
                  </a:cubicBezTo>
                  <a:cubicBezTo>
                    <a:pt x="765" y="312"/>
                    <a:pt x="736" y="255"/>
                    <a:pt x="651" y="198"/>
                  </a:cubicBezTo>
                  <a:cubicBezTo>
                    <a:pt x="761" y="127"/>
                    <a:pt x="875" y="60"/>
                    <a:pt x="990" y="60"/>
                  </a:cubicBezTo>
                  <a:cubicBezTo>
                    <a:pt x="1023" y="60"/>
                    <a:pt x="1057" y="66"/>
                    <a:pt x="1090" y="78"/>
                  </a:cubicBezTo>
                  <a:cubicBezTo>
                    <a:pt x="1118" y="78"/>
                    <a:pt x="1147" y="107"/>
                    <a:pt x="1147" y="135"/>
                  </a:cubicBezTo>
                  <a:cubicBezTo>
                    <a:pt x="1090" y="163"/>
                    <a:pt x="1062" y="255"/>
                    <a:pt x="1033" y="312"/>
                  </a:cubicBezTo>
                  <a:cubicBezTo>
                    <a:pt x="1005" y="404"/>
                    <a:pt x="1005" y="460"/>
                    <a:pt x="1033" y="517"/>
                  </a:cubicBezTo>
                  <a:cubicBezTo>
                    <a:pt x="1033" y="581"/>
                    <a:pt x="1090" y="637"/>
                    <a:pt x="1147" y="637"/>
                  </a:cubicBezTo>
                  <a:cubicBezTo>
                    <a:pt x="1159" y="641"/>
                    <a:pt x="1171" y="643"/>
                    <a:pt x="1183" y="643"/>
                  </a:cubicBezTo>
                  <a:cubicBezTo>
                    <a:pt x="1260" y="643"/>
                    <a:pt x="1328" y="568"/>
                    <a:pt x="1359" y="489"/>
                  </a:cubicBezTo>
                  <a:cubicBezTo>
                    <a:pt x="1387" y="432"/>
                    <a:pt x="1359" y="375"/>
                    <a:pt x="1323" y="283"/>
                  </a:cubicBezTo>
                  <a:cubicBezTo>
                    <a:pt x="1295" y="227"/>
                    <a:pt x="1267" y="163"/>
                    <a:pt x="1238" y="135"/>
                  </a:cubicBezTo>
                  <a:cubicBezTo>
                    <a:pt x="1267" y="107"/>
                    <a:pt x="1295" y="78"/>
                    <a:pt x="1323" y="78"/>
                  </a:cubicBezTo>
                  <a:cubicBezTo>
                    <a:pt x="1351" y="72"/>
                    <a:pt x="1381" y="68"/>
                    <a:pt x="1410" y="68"/>
                  </a:cubicBezTo>
                  <a:cubicBezTo>
                    <a:pt x="1506" y="68"/>
                    <a:pt x="1599" y="106"/>
                    <a:pt x="1621" y="198"/>
                  </a:cubicBezTo>
                  <a:cubicBezTo>
                    <a:pt x="1677" y="255"/>
                    <a:pt x="1649" y="340"/>
                    <a:pt x="1649" y="432"/>
                  </a:cubicBezTo>
                  <a:cubicBezTo>
                    <a:pt x="1621" y="665"/>
                    <a:pt x="1564" y="906"/>
                    <a:pt x="1500" y="1111"/>
                  </a:cubicBezTo>
                  <a:cubicBezTo>
                    <a:pt x="1472" y="1288"/>
                    <a:pt x="1415" y="1465"/>
                    <a:pt x="1387" y="1613"/>
                  </a:cubicBezTo>
                  <a:lnTo>
                    <a:pt x="1182" y="2731"/>
                  </a:lnTo>
                  <a:cubicBezTo>
                    <a:pt x="1182" y="2759"/>
                    <a:pt x="1210" y="2759"/>
                    <a:pt x="1210" y="2759"/>
                  </a:cubicBezTo>
                  <a:lnTo>
                    <a:pt x="1238" y="2759"/>
                  </a:lnTo>
                  <a:lnTo>
                    <a:pt x="1444" y="1642"/>
                  </a:lnTo>
                  <a:cubicBezTo>
                    <a:pt x="1472" y="1465"/>
                    <a:pt x="1536" y="1288"/>
                    <a:pt x="1564" y="1139"/>
                  </a:cubicBezTo>
                  <a:cubicBezTo>
                    <a:pt x="1621" y="906"/>
                    <a:pt x="1677" y="665"/>
                    <a:pt x="1712" y="432"/>
                  </a:cubicBezTo>
                  <a:cubicBezTo>
                    <a:pt x="1712" y="340"/>
                    <a:pt x="1741" y="255"/>
                    <a:pt x="1677" y="163"/>
                  </a:cubicBezTo>
                  <a:cubicBezTo>
                    <a:pt x="1631" y="71"/>
                    <a:pt x="1506" y="12"/>
                    <a:pt x="1396" y="12"/>
                  </a:cubicBezTo>
                  <a:cubicBezTo>
                    <a:pt x="1370" y="12"/>
                    <a:pt x="1346" y="15"/>
                    <a:pt x="1323" y="22"/>
                  </a:cubicBezTo>
                  <a:cubicBezTo>
                    <a:pt x="1267" y="50"/>
                    <a:pt x="1238" y="50"/>
                    <a:pt x="1210" y="78"/>
                  </a:cubicBezTo>
                  <a:cubicBezTo>
                    <a:pt x="1182" y="50"/>
                    <a:pt x="1147" y="50"/>
                    <a:pt x="1118" y="22"/>
                  </a:cubicBezTo>
                  <a:cubicBezTo>
                    <a:pt x="1077" y="7"/>
                    <a:pt x="1036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3306034" y="2019413"/>
              <a:ext cx="19184" cy="5041"/>
            </a:xfrm>
            <a:custGeom>
              <a:avLst/>
              <a:gdLst/>
              <a:ahLst/>
              <a:cxnLst/>
              <a:rect l="l" t="t" r="r" b="b"/>
              <a:pathLst>
                <a:path w="567" h="149" extrusionOk="0">
                  <a:moveTo>
                    <a:pt x="36" y="0"/>
                  </a:moveTo>
                  <a:lnTo>
                    <a:pt x="1" y="29"/>
                  </a:lnTo>
                  <a:cubicBezTo>
                    <a:pt x="1" y="57"/>
                    <a:pt x="1" y="57"/>
                    <a:pt x="36" y="57"/>
                  </a:cubicBezTo>
                  <a:lnTo>
                    <a:pt x="531" y="149"/>
                  </a:lnTo>
                  <a:cubicBezTo>
                    <a:pt x="567" y="149"/>
                    <a:pt x="567" y="121"/>
                    <a:pt x="567" y="121"/>
                  </a:cubicBezTo>
                  <a:cubicBezTo>
                    <a:pt x="567" y="85"/>
                    <a:pt x="567" y="85"/>
                    <a:pt x="531" y="8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3321125" y="1977761"/>
              <a:ext cx="14887" cy="14617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9" y="0"/>
                  </a:moveTo>
                  <a:cubicBezTo>
                    <a:pt x="22" y="0"/>
                    <a:pt x="15" y="7"/>
                    <a:pt x="0" y="22"/>
                  </a:cubicBezTo>
                  <a:lnTo>
                    <a:pt x="0" y="50"/>
                  </a:lnTo>
                  <a:lnTo>
                    <a:pt x="411" y="404"/>
                  </a:lnTo>
                  <a:lnTo>
                    <a:pt x="411" y="432"/>
                  </a:lnTo>
                  <a:cubicBezTo>
                    <a:pt x="439" y="432"/>
                    <a:pt x="439" y="404"/>
                    <a:pt x="439" y="404"/>
                  </a:cubicBezTo>
                  <a:lnTo>
                    <a:pt x="439" y="375"/>
                  </a:lnTo>
                  <a:lnTo>
                    <a:pt x="57" y="22"/>
                  </a:lnTo>
                  <a:cubicBezTo>
                    <a:pt x="43" y="7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374992" y="1950455"/>
              <a:ext cx="5041" cy="19184"/>
            </a:xfrm>
            <a:custGeom>
              <a:avLst/>
              <a:gdLst/>
              <a:ahLst/>
              <a:cxnLst/>
              <a:rect l="l" t="t" r="r" b="b"/>
              <a:pathLst>
                <a:path w="149" h="567" extrusionOk="0">
                  <a:moveTo>
                    <a:pt x="28" y="1"/>
                  </a:moveTo>
                  <a:cubicBezTo>
                    <a:pt x="28" y="36"/>
                    <a:pt x="0" y="36"/>
                    <a:pt x="0" y="65"/>
                  </a:cubicBezTo>
                  <a:cubicBezTo>
                    <a:pt x="28" y="121"/>
                    <a:pt x="28" y="213"/>
                    <a:pt x="57" y="298"/>
                  </a:cubicBezTo>
                  <a:cubicBezTo>
                    <a:pt x="57" y="390"/>
                    <a:pt x="85" y="447"/>
                    <a:pt x="85" y="532"/>
                  </a:cubicBezTo>
                  <a:lnTo>
                    <a:pt x="120" y="567"/>
                  </a:lnTo>
                  <a:cubicBezTo>
                    <a:pt x="149" y="532"/>
                    <a:pt x="149" y="532"/>
                    <a:pt x="149" y="503"/>
                  </a:cubicBezTo>
                  <a:cubicBezTo>
                    <a:pt x="149" y="447"/>
                    <a:pt x="120" y="355"/>
                    <a:pt x="120" y="270"/>
                  </a:cubicBezTo>
                  <a:cubicBezTo>
                    <a:pt x="85" y="178"/>
                    <a:pt x="85" y="93"/>
                    <a:pt x="57" y="36"/>
                  </a:cubicBezTo>
                  <a:cubicBezTo>
                    <a:pt x="57" y="36"/>
                    <a:pt x="57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409944" y="1949508"/>
              <a:ext cx="3857" cy="22060"/>
            </a:xfrm>
            <a:custGeom>
              <a:avLst/>
              <a:gdLst/>
              <a:ahLst/>
              <a:cxnLst/>
              <a:rect l="l" t="t" r="r" b="b"/>
              <a:pathLst>
                <a:path w="114" h="652" extrusionOk="0">
                  <a:moveTo>
                    <a:pt x="85" y="1"/>
                  </a:moveTo>
                  <a:cubicBezTo>
                    <a:pt x="85" y="1"/>
                    <a:pt x="57" y="1"/>
                    <a:pt x="57" y="29"/>
                  </a:cubicBezTo>
                  <a:lnTo>
                    <a:pt x="0" y="623"/>
                  </a:lnTo>
                  <a:cubicBezTo>
                    <a:pt x="0" y="623"/>
                    <a:pt x="0" y="651"/>
                    <a:pt x="28" y="651"/>
                  </a:cubicBezTo>
                  <a:lnTo>
                    <a:pt x="57" y="623"/>
                  </a:lnTo>
                  <a:lnTo>
                    <a:pt x="113" y="29"/>
                  </a:lnTo>
                  <a:cubicBezTo>
                    <a:pt x="113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447739" y="1987573"/>
              <a:ext cx="19895" cy="13906"/>
            </a:xfrm>
            <a:custGeom>
              <a:avLst/>
              <a:gdLst/>
              <a:ahLst/>
              <a:cxnLst/>
              <a:rect l="l" t="t" r="r" b="b"/>
              <a:pathLst>
                <a:path w="588" h="411" extrusionOk="0">
                  <a:moveTo>
                    <a:pt x="531" y="0"/>
                  </a:moveTo>
                  <a:lnTo>
                    <a:pt x="29" y="354"/>
                  </a:lnTo>
                  <a:cubicBezTo>
                    <a:pt x="1" y="354"/>
                    <a:pt x="1" y="382"/>
                    <a:pt x="29" y="382"/>
                  </a:cubicBezTo>
                  <a:lnTo>
                    <a:pt x="29" y="411"/>
                  </a:lnTo>
                  <a:lnTo>
                    <a:pt x="57" y="411"/>
                  </a:lnTo>
                  <a:lnTo>
                    <a:pt x="560" y="57"/>
                  </a:lnTo>
                  <a:cubicBezTo>
                    <a:pt x="560" y="29"/>
                    <a:pt x="588" y="2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461645" y="2026349"/>
              <a:ext cx="20132" cy="3147"/>
            </a:xfrm>
            <a:custGeom>
              <a:avLst/>
              <a:gdLst/>
              <a:ahLst/>
              <a:cxnLst/>
              <a:rect l="l" t="t" r="r" b="b"/>
              <a:pathLst>
                <a:path w="595" h="93" extrusionOk="0">
                  <a:moveTo>
                    <a:pt x="35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29"/>
                    <a:pt x="0" y="57"/>
                    <a:pt x="35" y="57"/>
                  </a:cubicBezTo>
                  <a:lnTo>
                    <a:pt x="566" y="92"/>
                  </a:lnTo>
                  <a:cubicBezTo>
                    <a:pt x="594" y="92"/>
                    <a:pt x="594" y="57"/>
                    <a:pt x="594" y="57"/>
                  </a:cubicBezTo>
                  <a:cubicBezTo>
                    <a:pt x="594" y="29"/>
                    <a:pt x="594" y="29"/>
                    <a:pt x="566" y="2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3346028" y="1991397"/>
              <a:ext cx="36880" cy="56065"/>
            </a:xfrm>
            <a:custGeom>
              <a:avLst/>
              <a:gdLst/>
              <a:ahLst/>
              <a:cxnLst/>
              <a:rect l="l" t="t" r="r" b="b"/>
              <a:pathLst>
                <a:path w="1090" h="1657" extrusionOk="0">
                  <a:moveTo>
                    <a:pt x="1033" y="1"/>
                  </a:moveTo>
                  <a:cubicBezTo>
                    <a:pt x="708" y="64"/>
                    <a:pt x="411" y="298"/>
                    <a:pt x="234" y="623"/>
                  </a:cubicBezTo>
                  <a:cubicBezTo>
                    <a:pt x="57" y="913"/>
                    <a:pt x="0" y="1302"/>
                    <a:pt x="120" y="1621"/>
                  </a:cubicBezTo>
                  <a:cubicBezTo>
                    <a:pt x="120" y="1621"/>
                    <a:pt x="120" y="1656"/>
                    <a:pt x="149" y="1656"/>
                  </a:cubicBezTo>
                  <a:cubicBezTo>
                    <a:pt x="149" y="1656"/>
                    <a:pt x="177" y="1621"/>
                    <a:pt x="149" y="1592"/>
                  </a:cubicBezTo>
                  <a:cubicBezTo>
                    <a:pt x="57" y="1302"/>
                    <a:pt x="120" y="913"/>
                    <a:pt x="269" y="652"/>
                  </a:cubicBezTo>
                  <a:cubicBezTo>
                    <a:pt x="446" y="354"/>
                    <a:pt x="736" y="121"/>
                    <a:pt x="1061" y="64"/>
                  </a:cubicBezTo>
                  <a:cubicBezTo>
                    <a:pt x="1061" y="29"/>
                    <a:pt x="1090" y="29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5"/>
          <p:cNvGrpSpPr/>
          <p:nvPr/>
        </p:nvGrpSpPr>
        <p:grpSpPr>
          <a:xfrm>
            <a:off x="1304137" y="3168821"/>
            <a:ext cx="2767169" cy="1349560"/>
            <a:chOff x="1304137" y="3281421"/>
            <a:chExt cx="2767169" cy="1349560"/>
          </a:xfrm>
        </p:grpSpPr>
        <p:sp>
          <p:nvSpPr>
            <p:cNvPr id="2131" name="Google Shape;2131;p55"/>
            <p:cNvSpPr/>
            <p:nvPr/>
          </p:nvSpPr>
          <p:spPr>
            <a:xfrm>
              <a:off x="2303172" y="328142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2412777" y="328142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3946025" y="44425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3836504" y="44425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1306786" y="3503060"/>
              <a:ext cx="449684" cy="83468"/>
            </a:xfrm>
            <a:custGeom>
              <a:avLst/>
              <a:gdLst/>
              <a:ahLst/>
              <a:cxnLst/>
              <a:rect l="l" t="t" r="r" b="b"/>
              <a:pathLst>
                <a:path w="4924" h="914" extrusionOk="0">
                  <a:moveTo>
                    <a:pt x="439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4450" y="913"/>
                  </a:lnTo>
                  <a:cubicBezTo>
                    <a:pt x="4719" y="913"/>
                    <a:pt x="4924" y="708"/>
                    <a:pt x="4924" y="446"/>
                  </a:cubicBezTo>
                  <a:cubicBezTo>
                    <a:pt x="4924" y="206"/>
                    <a:pt x="4719" y="1"/>
                    <a:pt x="4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1837186" y="3503060"/>
              <a:ext cx="355436" cy="83468"/>
            </a:xfrm>
            <a:custGeom>
              <a:avLst/>
              <a:gdLst/>
              <a:ahLst/>
              <a:cxnLst/>
              <a:rect l="l" t="t" r="r" b="b"/>
              <a:pathLst>
                <a:path w="3892" h="914" extrusionOk="0">
                  <a:moveTo>
                    <a:pt x="467" y="1"/>
                  </a:moveTo>
                  <a:cubicBezTo>
                    <a:pt x="234" y="1"/>
                    <a:pt x="29" y="178"/>
                    <a:pt x="0" y="411"/>
                  </a:cubicBezTo>
                  <a:cubicBezTo>
                    <a:pt x="0" y="680"/>
                    <a:pt x="205" y="913"/>
                    <a:pt x="467" y="913"/>
                  </a:cubicBezTo>
                  <a:lnTo>
                    <a:pt x="3445" y="913"/>
                  </a:lnTo>
                  <a:cubicBezTo>
                    <a:pt x="3714" y="913"/>
                    <a:pt x="3891" y="708"/>
                    <a:pt x="3891" y="446"/>
                  </a:cubicBezTo>
                  <a:cubicBezTo>
                    <a:pt x="3891" y="206"/>
                    <a:pt x="3714" y="1"/>
                    <a:pt x="3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2679635" y="3503060"/>
              <a:ext cx="877449" cy="83468"/>
            </a:xfrm>
            <a:custGeom>
              <a:avLst/>
              <a:gdLst/>
              <a:ahLst/>
              <a:cxnLst/>
              <a:rect l="l" t="t" r="r" b="b"/>
              <a:pathLst>
                <a:path w="9608" h="914" extrusionOk="0">
                  <a:moveTo>
                    <a:pt x="439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9169" y="913"/>
                  </a:lnTo>
                  <a:cubicBezTo>
                    <a:pt x="9402" y="913"/>
                    <a:pt x="9607" y="708"/>
                    <a:pt x="9607" y="446"/>
                  </a:cubicBezTo>
                  <a:cubicBezTo>
                    <a:pt x="9607" y="206"/>
                    <a:pt x="9402" y="1"/>
                    <a:pt x="9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3651306" y="3503060"/>
              <a:ext cx="339272" cy="83468"/>
            </a:xfrm>
            <a:custGeom>
              <a:avLst/>
              <a:gdLst/>
              <a:ahLst/>
              <a:cxnLst/>
              <a:rect l="l" t="t" r="r" b="b"/>
              <a:pathLst>
                <a:path w="3715" h="914" extrusionOk="0">
                  <a:moveTo>
                    <a:pt x="474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74" y="913"/>
                  </a:cubicBezTo>
                  <a:lnTo>
                    <a:pt x="3240" y="913"/>
                  </a:lnTo>
                  <a:cubicBezTo>
                    <a:pt x="3509" y="913"/>
                    <a:pt x="3714" y="708"/>
                    <a:pt x="3714" y="446"/>
                  </a:cubicBezTo>
                  <a:cubicBezTo>
                    <a:pt x="3714" y="206"/>
                    <a:pt x="3509" y="1"/>
                    <a:pt x="3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5"/>
            <p:cNvSpPr/>
            <p:nvPr/>
          </p:nvSpPr>
          <p:spPr>
            <a:xfrm>
              <a:off x="2927028" y="3705331"/>
              <a:ext cx="807677" cy="83376"/>
            </a:xfrm>
            <a:custGeom>
              <a:avLst/>
              <a:gdLst/>
              <a:ahLst/>
              <a:cxnLst/>
              <a:rect l="l" t="t" r="r" b="b"/>
              <a:pathLst>
                <a:path w="8844" h="913" extrusionOk="0">
                  <a:moveTo>
                    <a:pt x="446" y="0"/>
                  </a:moveTo>
                  <a:cubicBezTo>
                    <a:pt x="206" y="0"/>
                    <a:pt x="1" y="205"/>
                    <a:pt x="1" y="467"/>
                  </a:cubicBezTo>
                  <a:cubicBezTo>
                    <a:pt x="1" y="708"/>
                    <a:pt x="206" y="913"/>
                    <a:pt x="446" y="913"/>
                  </a:cubicBezTo>
                  <a:lnTo>
                    <a:pt x="8405" y="913"/>
                  </a:lnTo>
                  <a:cubicBezTo>
                    <a:pt x="8638" y="913"/>
                    <a:pt x="8844" y="708"/>
                    <a:pt x="8844" y="467"/>
                  </a:cubicBezTo>
                  <a:cubicBezTo>
                    <a:pt x="8844" y="205"/>
                    <a:pt x="8638" y="0"/>
                    <a:pt x="8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3805001" y="3705331"/>
              <a:ext cx="236531" cy="83376"/>
            </a:xfrm>
            <a:custGeom>
              <a:avLst/>
              <a:gdLst/>
              <a:ahLst/>
              <a:cxnLst/>
              <a:rect l="l" t="t" r="r" b="b"/>
              <a:pathLst>
                <a:path w="2590" h="913" extrusionOk="0">
                  <a:moveTo>
                    <a:pt x="439" y="0"/>
                  </a:moveTo>
                  <a:cubicBezTo>
                    <a:pt x="206" y="0"/>
                    <a:pt x="1" y="205"/>
                    <a:pt x="1" y="467"/>
                  </a:cubicBezTo>
                  <a:cubicBezTo>
                    <a:pt x="1" y="708"/>
                    <a:pt x="206" y="913"/>
                    <a:pt x="439" y="913"/>
                  </a:cubicBezTo>
                  <a:lnTo>
                    <a:pt x="2151" y="913"/>
                  </a:lnTo>
                  <a:cubicBezTo>
                    <a:pt x="2385" y="913"/>
                    <a:pt x="2590" y="708"/>
                    <a:pt x="2590" y="467"/>
                  </a:cubicBezTo>
                  <a:cubicBezTo>
                    <a:pt x="2590" y="205"/>
                    <a:pt x="2385" y="0"/>
                    <a:pt x="2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2679635" y="3705331"/>
              <a:ext cx="172604" cy="83376"/>
            </a:xfrm>
            <a:custGeom>
              <a:avLst/>
              <a:gdLst/>
              <a:ahLst/>
              <a:cxnLst/>
              <a:rect l="l" t="t" r="r" b="b"/>
              <a:pathLst>
                <a:path w="1890" h="913" extrusionOk="0">
                  <a:moveTo>
                    <a:pt x="439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1443" y="913"/>
                  </a:lnTo>
                  <a:cubicBezTo>
                    <a:pt x="1677" y="913"/>
                    <a:pt x="1889" y="708"/>
                    <a:pt x="1889" y="467"/>
                  </a:cubicBezTo>
                  <a:cubicBezTo>
                    <a:pt x="1889" y="205"/>
                    <a:pt x="1677" y="0"/>
                    <a:pt x="1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2133071" y="3705331"/>
              <a:ext cx="430962" cy="83376"/>
            </a:xfrm>
            <a:custGeom>
              <a:avLst/>
              <a:gdLst/>
              <a:ahLst/>
              <a:cxnLst/>
              <a:rect l="l" t="t" r="r" b="b"/>
              <a:pathLst>
                <a:path w="4719" h="913" extrusionOk="0">
                  <a:moveTo>
                    <a:pt x="446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46" y="913"/>
                  </a:cubicBezTo>
                  <a:lnTo>
                    <a:pt x="4450" y="913"/>
                  </a:lnTo>
                  <a:cubicBezTo>
                    <a:pt x="4599" y="913"/>
                    <a:pt x="4719" y="792"/>
                    <a:pt x="4719" y="644"/>
                  </a:cubicBezTo>
                  <a:lnTo>
                    <a:pt x="4719" y="290"/>
                  </a:lnTo>
                  <a:cubicBezTo>
                    <a:pt x="4719" y="142"/>
                    <a:pt x="4599" y="0"/>
                    <a:pt x="4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5"/>
            <p:cNvSpPr/>
            <p:nvPr/>
          </p:nvSpPr>
          <p:spPr>
            <a:xfrm>
              <a:off x="1492170" y="3705331"/>
              <a:ext cx="565392" cy="83376"/>
            </a:xfrm>
            <a:custGeom>
              <a:avLst/>
              <a:gdLst/>
              <a:ahLst/>
              <a:cxnLst/>
              <a:rect l="l" t="t" r="r" b="b"/>
              <a:pathLst>
                <a:path w="6191" h="913" extrusionOk="0">
                  <a:moveTo>
                    <a:pt x="298" y="0"/>
                  </a:moveTo>
                  <a:cubicBezTo>
                    <a:pt x="121" y="0"/>
                    <a:pt x="1" y="142"/>
                    <a:pt x="1" y="290"/>
                  </a:cubicBezTo>
                  <a:lnTo>
                    <a:pt x="1" y="644"/>
                  </a:lnTo>
                  <a:cubicBezTo>
                    <a:pt x="1" y="792"/>
                    <a:pt x="121" y="913"/>
                    <a:pt x="298" y="913"/>
                  </a:cubicBezTo>
                  <a:lnTo>
                    <a:pt x="5724" y="913"/>
                  </a:lnTo>
                  <a:cubicBezTo>
                    <a:pt x="5985" y="913"/>
                    <a:pt x="6191" y="708"/>
                    <a:pt x="6191" y="467"/>
                  </a:cubicBezTo>
                  <a:cubicBezTo>
                    <a:pt x="6191" y="205"/>
                    <a:pt x="5985" y="0"/>
                    <a:pt x="5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1306786" y="3705331"/>
              <a:ext cx="94430" cy="83376"/>
            </a:xfrm>
            <a:custGeom>
              <a:avLst/>
              <a:gdLst/>
              <a:ahLst/>
              <a:cxnLst/>
              <a:rect l="l" t="t" r="r" b="b"/>
              <a:pathLst>
                <a:path w="1034" h="913" extrusionOk="0">
                  <a:moveTo>
                    <a:pt x="439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587" y="913"/>
                  </a:lnTo>
                  <a:cubicBezTo>
                    <a:pt x="828" y="913"/>
                    <a:pt x="1033" y="708"/>
                    <a:pt x="1033" y="467"/>
                  </a:cubicBezTo>
                  <a:cubicBezTo>
                    <a:pt x="1033" y="205"/>
                    <a:pt x="828" y="0"/>
                    <a:pt x="5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1304137" y="3909429"/>
              <a:ext cx="971788" cy="83468"/>
            </a:xfrm>
            <a:custGeom>
              <a:avLst/>
              <a:gdLst/>
              <a:ahLst/>
              <a:cxnLst/>
              <a:rect l="l" t="t" r="r" b="b"/>
              <a:pathLst>
                <a:path w="10641" h="914" extrusionOk="0">
                  <a:moveTo>
                    <a:pt x="532" y="1"/>
                  </a:moveTo>
                  <a:cubicBezTo>
                    <a:pt x="234" y="1"/>
                    <a:pt x="1" y="206"/>
                    <a:pt x="1" y="475"/>
                  </a:cubicBezTo>
                  <a:cubicBezTo>
                    <a:pt x="1" y="708"/>
                    <a:pt x="234" y="913"/>
                    <a:pt x="532" y="913"/>
                  </a:cubicBezTo>
                  <a:lnTo>
                    <a:pt x="10082" y="913"/>
                  </a:lnTo>
                  <a:cubicBezTo>
                    <a:pt x="10372" y="913"/>
                    <a:pt x="10641" y="708"/>
                    <a:pt x="10641" y="475"/>
                  </a:cubicBezTo>
                  <a:cubicBezTo>
                    <a:pt x="10641" y="206"/>
                    <a:pt x="10372" y="1"/>
                    <a:pt x="10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2728036" y="3909429"/>
              <a:ext cx="918180" cy="83468"/>
            </a:xfrm>
            <a:custGeom>
              <a:avLst/>
              <a:gdLst/>
              <a:ahLst/>
              <a:cxnLst/>
              <a:rect l="l" t="t" r="r" b="b"/>
              <a:pathLst>
                <a:path w="10054" h="914" extrusionOk="0">
                  <a:moveTo>
                    <a:pt x="326" y="1"/>
                  </a:moveTo>
                  <a:cubicBezTo>
                    <a:pt x="121" y="1"/>
                    <a:pt x="1" y="206"/>
                    <a:pt x="1" y="475"/>
                  </a:cubicBezTo>
                  <a:cubicBezTo>
                    <a:pt x="1" y="708"/>
                    <a:pt x="121" y="913"/>
                    <a:pt x="326" y="913"/>
                  </a:cubicBezTo>
                  <a:lnTo>
                    <a:pt x="9728" y="913"/>
                  </a:lnTo>
                  <a:cubicBezTo>
                    <a:pt x="9905" y="913"/>
                    <a:pt x="10053" y="708"/>
                    <a:pt x="10053" y="475"/>
                  </a:cubicBezTo>
                  <a:cubicBezTo>
                    <a:pt x="10053" y="206"/>
                    <a:pt x="9905" y="1"/>
                    <a:pt x="9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3734592" y="3909429"/>
              <a:ext cx="336715" cy="83468"/>
            </a:xfrm>
            <a:custGeom>
              <a:avLst/>
              <a:gdLst/>
              <a:ahLst/>
              <a:cxnLst/>
              <a:rect l="l" t="t" r="r" b="b"/>
              <a:pathLst>
                <a:path w="3687" h="914" extrusionOk="0">
                  <a:moveTo>
                    <a:pt x="446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3"/>
                    <a:pt x="446" y="913"/>
                  </a:cubicBezTo>
                  <a:lnTo>
                    <a:pt x="3248" y="913"/>
                  </a:lnTo>
                  <a:cubicBezTo>
                    <a:pt x="3481" y="913"/>
                    <a:pt x="3686" y="708"/>
                    <a:pt x="3686" y="475"/>
                  </a:cubicBezTo>
                  <a:cubicBezTo>
                    <a:pt x="3686" y="206"/>
                    <a:pt x="3481" y="1"/>
                    <a:pt x="3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2994241" y="4114257"/>
              <a:ext cx="982747" cy="83376"/>
            </a:xfrm>
            <a:custGeom>
              <a:avLst/>
              <a:gdLst/>
              <a:ahLst/>
              <a:cxnLst/>
              <a:rect l="l" t="t" r="r" b="b"/>
              <a:pathLst>
                <a:path w="10761" h="913" extrusionOk="0">
                  <a:moveTo>
                    <a:pt x="446" y="0"/>
                  </a:moveTo>
                  <a:cubicBezTo>
                    <a:pt x="213" y="0"/>
                    <a:pt x="0" y="205"/>
                    <a:pt x="0" y="439"/>
                  </a:cubicBezTo>
                  <a:cubicBezTo>
                    <a:pt x="0" y="708"/>
                    <a:pt x="213" y="913"/>
                    <a:pt x="446" y="913"/>
                  </a:cubicBezTo>
                  <a:lnTo>
                    <a:pt x="10322" y="913"/>
                  </a:lnTo>
                  <a:cubicBezTo>
                    <a:pt x="10584" y="913"/>
                    <a:pt x="10761" y="708"/>
                    <a:pt x="10761" y="439"/>
                  </a:cubicBezTo>
                  <a:cubicBezTo>
                    <a:pt x="10761" y="205"/>
                    <a:pt x="10584" y="0"/>
                    <a:pt x="10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1527695" y="4114257"/>
              <a:ext cx="775348" cy="83376"/>
            </a:xfrm>
            <a:custGeom>
              <a:avLst/>
              <a:gdLst/>
              <a:ahLst/>
              <a:cxnLst/>
              <a:rect l="l" t="t" r="r" b="b"/>
              <a:pathLst>
                <a:path w="8490" h="913" extrusionOk="0">
                  <a:moveTo>
                    <a:pt x="468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8"/>
                    <a:pt x="206" y="913"/>
                    <a:pt x="468" y="913"/>
                  </a:cubicBezTo>
                  <a:lnTo>
                    <a:pt x="8044" y="913"/>
                  </a:lnTo>
                  <a:cubicBezTo>
                    <a:pt x="8278" y="913"/>
                    <a:pt x="8490" y="708"/>
                    <a:pt x="8490" y="439"/>
                  </a:cubicBezTo>
                  <a:cubicBezTo>
                    <a:pt x="8490" y="205"/>
                    <a:pt x="8278" y="0"/>
                    <a:pt x="8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2351423" y="4114257"/>
              <a:ext cx="503383" cy="83376"/>
            </a:xfrm>
            <a:custGeom>
              <a:avLst/>
              <a:gdLst/>
              <a:ahLst/>
              <a:cxnLst/>
              <a:rect l="l" t="t" r="r" b="b"/>
              <a:pathLst>
                <a:path w="5512" h="913" extrusionOk="0">
                  <a:moveTo>
                    <a:pt x="467" y="0"/>
                  </a:moveTo>
                  <a:cubicBezTo>
                    <a:pt x="206" y="0"/>
                    <a:pt x="0" y="205"/>
                    <a:pt x="0" y="439"/>
                  </a:cubicBezTo>
                  <a:cubicBezTo>
                    <a:pt x="0" y="708"/>
                    <a:pt x="206" y="913"/>
                    <a:pt x="467" y="913"/>
                  </a:cubicBezTo>
                  <a:lnTo>
                    <a:pt x="5066" y="913"/>
                  </a:lnTo>
                  <a:cubicBezTo>
                    <a:pt x="5306" y="913"/>
                    <a:pt x="5511" y="708"/>
                    <a:pt x="5511" y="439"/>
                  </a:cubicBezTo>
                  <a:cubicBezTo>
                    <a:pt x="5511" y="205"/>
                    <a:pt x="5306" y="0"/>
                    <a:pt x="5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1837186" y="4318994"/>
              <a:ext cx="150595" cy="80911"/>
            </a:xfrm>
            <a:custGeom>
              <a:avLst/>
              <a:gdLst/>
              <a:ahLst/>
              <a:cxnLst/>
              <a:rect l="l" t="t" r="r" b="b"/>
              <a:pathLst>
                <a:path w="1649" h="886" extrusionOk="0">
                  <a:moveTo>
                    <a:pt x="467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67" y="885"/>
                  </a:cubicBezTo>
                  <a:lnTo>
                    <a:pt x="1175" y="885"/>
                  </a:lnTo>
                  <a:cubicBezTo>
                    <a:pt x="1443" y="885"/>
                    <a:pt x="1649" y="673"/>
                    <a:pt x="1649" y="439"/>
                  </a:cubicBezTo>
                  <a:cubicBezTo>
                    <a:pt x="1649" y="178"/>
                    <a:pt x="1443" y="1"/>
                    <a:pt x="1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1306786" y="4318994"/>
              <a:ext cx="401281" cy="80911"/>
            </a:xfrm>
            <a:custGeom>
              <a:avLst/>
              <a:gdLst/>
              <a:ahLst/>
              <a:cxnLst/>
              <a:rect l="l" t="t" r="r" b="b"/>
              <a:pathLst>
                <a:path w="4394" h="886" extrusionOk="0">
                  <a:moveTo>
                    <a:pt x="439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39" y="885"/>
                  </a:cubicBezTo>
                  <a:lnTo>
                    <a:pt x="4393" y="885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2041292" y="4318994"/>
              <a:ext cx="140275" cy="80911"/>
            </a:xfrm>
            <a:custGeom>
              <a:avLst/>
              <a:gdLst/>
              <a:ahLst/>
              <a:cxnLst/>
              <a:rect l="l" t="t" r="r" b="b"/>
              <a:pathLst>
                <a:path w="1536" h="886" extrusionOk="0">
                  <a:moveTo>
                    <a:pt x="475" y="1"/>
                  </a:moveTo>
                  <a:cubicBezTo>
                    <a:pt x="213" y="1"/>
                    <a:pt x="1" y="178"/>
                    <a:pt x="1" y="439"/>
                  </a:cubicBezTo>
                  <a:cubicBezTo>
                    <a:pt x="1" y="673"/>
                    <a:pt x="213" y="885"/>
                    <a:pt x="475" y="885"/>
                  </a:cubicBezTo>
                  <a:lnTo>
                    <a:pt x="1062" y="885"/>
                  </a:lnTo>
                  <a:cubicBezTo>
                    <a:pt x="1331" y="885"/>
                    <a:pt x="1536" y="673"/>
                    <a:pt x="1536" y="439"/>
                  </a:cubicBezTo>
                  <a:cubicBezTo>
                    <a:pt x="1536" y="178"/>
                    <a:pt x="1331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2235169" y="4318994"/>
              <a:ext cx="624753" cy="80911"/>
            </a:xfrm>
            <a:custGeom>
              <a:avLst/>
              <a:gdLst/>
              <a:ahLst/>
              <a:cxnLst/>
              <a:rect l="l" t="t" r="r" b="b"/>
              <a:pathLst>
                <a:path w="6841" h="886" extrusionOk="0">
                  <a:moveTo>
                    <a:pt x="474" y="1"/>
                  </a:moveTo>
                  <a:cubicBezTo>
                    <a:pt x="212" y="1"/>
                    <a:pt x="0" y="178"/>
                    <a:pt x="0" y="439"/>
                  </a:cubicBezTo>
                  <a:cubicBezTo>
                    <a:pt x="0" y="673"/>
                    <a:pt x="212" y="885"/>
                    <a:pt x="474" y="885"/>
                  </a:cubicBezTo>
                  <a:lnTo>
                    <a:pt x="6402" y="885"/>
                  </a:lnTo>
                  <a:cubicBezTo>
                    <a:pt x="6664" y="885"/>
                    <a:pt x="6841" y="673"/>
                    <a:pt x="6841" y="439"/>
                  </a:cubicBezTo>
                  <a:cubicBezTo>
                    <a:pt x="6841" y="178"/>
                    <a:pt x="6664" y="1"/>
                    <a:pt x="6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2949036" y="4318994"/>
              <a:ext cx="282376" cy="80911"/>
            </a:xfrm>
            <a:custGeom>
              <a:avLst/>
              <a:gdLst/>
              <a:ahLst/>
              <a:cxnLst/>
              <a:rect l="l" t="t" r="r" b="b"/>
              <a:pathLst>
                <a:path w="3092" h="886" extrusionOk="0">
                  <a:moveTo>
                    <a:pt x="467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67" y="885"/>
                  </a:cubicBezTo>
                  <a:lnTo>
                    <a:pt x="2653" y="885"/>
                  </a:lnTo>
                  <a:cubicBezTo>
                    <a:pt x="2887" y="885"/>
                    <a:pt x="3092" y="673"/>
                    <a:pt x="3092" y="439"/>
                  </a:cubicBezTo>
                  <a:cubicBezTo>
                    <a:pt x="3092" y="178"/>
                    <a:pt x="2887" y="1"/>
                    <a:pt x="2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3352773" y="4318994"/>
              <a:ext cx="287582" cy="80911"/>
            </a:xfrm>
            <a:custGeom>
              <a:avLst/>
              <a:gdLst/>
              <a:ahLst/>
              <a:cxnLst/>
              <a:rect l="l" t="t" r="r" b="b"/>
              <a:pathLst>
                <a:path w="3149" h="886" extrusionOk="0">
                  <a:moveTo>
                    <a:pt x="468" y="1"/>
                  </a:moveTo>
                  <a:cubicBezTo>
                    <a:pt x="206" y="1"/>
                    <a:pt x="1" y="178"/>
                    <a:pt x="1" y="439"/>
                  </a:cubicBezTo>
                  <a:cubicBezTo>
                    <a:pt x="1" y="673"/>
                    <a:pt x="206" y="885"/>
                    <a:pt x="468" y="885"/>
                  </a:cubicBezTo>
                  <a:lnTo>
                    <a:pt x="2710" y="885"/>
                  </a:lnTo>
                  <a:cubicBezTo>
                    <a:pt x="2944" y="885"/>
                    <a:pt x="3149" y="673"/>
                    <a:pt x="3149" y="439"/>
                  </a:cubicBezTo>
                  <a:cubicBezTo>
                    <a:pt x="3149" y="178"/>
                    <a:pt x="2944" y="1"/>
                    <a:pt x="2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3785641" y="4318994"/>
              <a:ext cx="191326" cy="80911"/>
            </a:xfrm>
            <a:custGeom>
              <a:avLst/>
              <a:gdLst/>
              <a:ahLst/>
              <a:cxnLst/>
              <a:rect l="l" t="t" r="r" b="b"/>
              <a:pathLst>
                <a:path w="2095" h="886" extrusionOk="0">
                  <a:moveTo>
                    <a:pt x="446" y="1"/>
                  </a:moveTo>
                  <a:cubicBezTo>
                    <a:pt x="177" y="1"/>
                    <a:pt x="1" y="178"/>
                    <a:pt x="1" y="439"/>
                  </a:cubicBezTo>
                  <a:cubicBezTo>
                    <a:pt x="1" y="673"/>
                    <a:pt x="177" y="885"/>
                    <a:pt x="446" y="885"/>
                  </a:cubicBezTo>
                  <a:lnTo>
                    <a:pt x="1656" y="885"/>
                  </a:lnTo>
                  <a:cubicBezTo>
                    <a:pt x="1918" y="885"/>
                    <a:pt x="2095" y="673"/>
                    <a:pt x="2095" y="439"/>
                  </a:cubicBezTo>
                  <a:cubicBezTo>
                    <a:pt x="2095" y="178"/>
                    <a:pt x="1918" y="1"/>
                    <a:pt x="16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1791251" y="4520534"/>
              <a:ext cx="595164" cy="83468"/>
            </a:xfrm>
            <a:custGeom>
              <a:avLst/>
              <a:gdLst/>
              <a:ahLst/>
              <a:cxnLst/>
              <a:rect l="l" t="t" r="r" b="b"/>
              <a:pathLst>
                <a:path w="6517" h="914" extrusionOk="0">
                  <a:moveTo>
                    <a:pt x="475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75" y="914"/>
                  </a:cubicBezTo>
                  <a:lnTo>
                    <a:pt x="6042" y="914"/>
                  </a:lnTo>
                  <a:cubicBezTo>
                    <a:pt x="6311" y="914"/>
                    <a:pt x="6516" y="708"/>
                    <a:pt x="6516" y="475"/>
                  </a:cubicBezTo>
                  <a:cubicBezTo>
                    <a:pt x="6516" y="206"/>
                    <a:pt x="6311" y="1"/>
                    <a:pt x="6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2501922" y="4520534"/>
              <a:ext cx="159088" cy="83468"/>
            </a:xfrm>
            <a:custGeom>
              <a:avLst/>
              <a:gdLst/>
              <a:ahLst/>
              <a:cxnLst/>
              <a:rect l="l" t="t" r="r" b="b"/>
              <a:pathLst>
                <a:path w="1742" h="914" extrusionOk="0">
                  <a:moveTo>
                    <a:pt x="439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39" y="914"/>
                  </a:cubicBezTo>
                  <a:lnTo>
                    <a:pt x="1295" y="914"/>
                  </a:lnTo>
                  <a:cubicBezTo>
                    <a:pt x="1564" y="914"/>
                    <a:pt x="1741" y="708"/>
                    <a:pt x="1741" y="475"/>
                  </a:cubicBezTo>
                  <a:cubicBezTo>
                    <a:pt x="1741" y="206"/>
                    <a:pt x="156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2824929" y="4520534"/>
              <a:ext cx="473702" cy="83468"/>
            </a:xfrm>
            <a:custGeom>
              <a:avLst/>
              <a:gdLst/>
              <a:ahLst/>
              <a:cxnLst/>
              <a:rect l="l" t="t" r="r" b="b"/>
              <a:pathLst>
                <a:path w="5187" h="914" extrusionOk="0">
                  <a:moveTo>
                    <a:pt x="475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75" y="914"/>
                  </a:cubicBezTo>
                  <a:lnTo>
                    <a:pt x="4720" y="914"/>
                  </a:lnTo>
                  <a:cubicBezTo>
                    <a:pt x="4981" y="914"/>
                    <a:pt x="5186" y="708"/>
                    <a:pt x="5186" y="475"/>
                  </a:cubicBezTo>
                  <a:cubicBezTo>
                    <a:pt x="5186" y="206"/>
                    <a:pt x="4981" y="1"/>
                    <a:pt x="4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5"/>
            <p:cNvSpPr/>
            <p:nvPr/>
          </p:nvSpPr>
          <p:spPr>
            <a:xfrm>
              <a:off x="3381905" y="4520534"/>
              <a:ext cx="387674" cy="83468"/>
            </a:xfrm>
            <a:custGeom>
              <a:avLst/>
              <a:gdLst/>
              <a:ahLst/>
              <a:cxnLst/>
              <a:rect l="l" t="t" r="r" b="b"/>
              <a:pathLst>
                <a:path w="4245" h="914" extrusionOk="0">
                  <a:moveTo>
                    <a:pt x="446" y="1"/>
                  </a:moveTo>
                  <a:cubicBezTo>
                    <a:pt x="212" y="1"/>
                    <a:pt x="0" y="206"/>
                    <a:pt x="0" y="475"/>
                  </a:cubicBezTo>
                  <a:cubicBezTo>
                    <a:pt x="0" y="708"/>
                    <a:pt x="212" y="914"/>
                    <a:pt x="446" y="914"/>
                  </a:cubicBezTo>
                  <a:lnTo>
                    <a:pt x="3778" y="914"/>
                  </a:lnTo>
                  <a:cubicBezTo>
                    <a:pt x="4040" y="914"/>
                    <a:pt x="4245" y="708"/>
                    <a:pt x="4245" y="475"/>
                  </a:cubicBezTo>
                  <a:cubicBezTo>
                    <a:pt x="4245" y="206"/>
                    <a:pt x="4040" y="1"/>
                    <a:pt x="3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5"/>
            <p:cNvSpPr/>
            <p:nvPr/>
          </p:nvSpPr>
          <p:spPr>
            <a:xfrm>
              <a:off x="3199077" y="3322888"/>
              <a:ext cx="315345" cy="83376"/>
            </a:xfrm>
            <a:custGeom>
              <a:avLst/>
              <a:gdLst/>
              <a:ahLst/>
              <a:cxnLst/>
              <a:rect l="l" t="t" r="r" b="b"/>
              <a:pathLst>
                <a:path w="3453" h="913" extrusionOk="0">
                  <a:moveTo>
                    <a:pt x="446" y="0"/>
                  </a:moveTo>
                  <a:cubicBezTo>
                    <a:pt x="205" y="0"/>
                    <a:pt x="0" y="205"/>
                    <a:pt x="0" y="439"/>
                  </a:cubicBezTo>
                  <a:cubicBezTo>
                    <a:pt x="0" y="707"/>
                    <a:pt x="205" y="913"/>
                    <a:pt x="446" y="913"/>
                  </a:cubicBezTo>
                  <a:lnTo>
                    <a:pt x="2978" y="913"/>
                  </a:lnTo>
                  <a:cubicBezTo>
                    <a:pt x="3240" y="913"/>
                    <a:pt x="3452" y="707"/>
                    <a:pt x="3452" y="439"/>
                  </a:cubicBezTo>
                  <a:cubicBezTo>
                    <a:pt x="3452" y="205"/>
                    <a:pt x="3240" y="0"/>
                    <a:pt x="2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2561373" y="3322888"/>
              <a:ext cx="158357" cy="83376"/>
            </a:xfrm>
            <a:custGeom>
              <a:avLst/>
              <a:gdLst/>
              <a:ahLst/>
              <a:cxnLst/>
              <a:rect l="l" t="t" r="r" b="b"/>
              <a:pathLst>
                <a:path w="1734" h="913" extrusionOk="0">
                  <a:moveTo>
                    <a:pt x="439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39" y="913"/>
                  </a:cubicBezTo>
                  <a:lnTo>
                    <a:pt x="1295" y="913"/>
                  </a:lnTo>
                  <a:cubicBezTo>
                    <a:pt x="1529" y="913"/>
                    <a:pt x="1734" y="707"/>
                    <a:pt x="1734" y="439"/>
                  </a:cubicBezTo>
                  <a:cubicBezTo>
                    <a:pt x="1734" y="205"/>
                    <a:pt x="1529" y="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2797806" y="3322888"/>
              <a:ext cx="255984" cy="83376"/>
            </a:xfrm>
            <a:custGeom>
              <a:avLst/>
              <a:gdLst/>
              <a:ahLst/>
              <a:cxnLst/>
              <a:rect l="l" t="t" r="r" b="b"/>
              <a:pathLst>
                <a:path w="2803" h="913" extrusionOk="0">
                  <a:moveTo>
                    <a:pt x="447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47" y="913"/>
                  </a:cubicBezTo>
                  <a:lnTo>
                    <a:pt x="2328" y="913"/>
                  </a:lnTo>
                  <a:cubicBezTo>
                    <a:pt x="2597" y="913"/>
                    <a:pt x="2802" y="707"/>
                    <a:pt x="2802" y="439"/>
                  </a:cubicBezTo>
                  <a:cubicBezTo>
                    <a:pt x="2802" y="205"/>
                    <a:pt x="2597" y="0"/>
                    <a:pt x="2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3667378" y="3322888"/>
              <a:ext cx="385208" cy="83376"/>
            </a:xfrm>
            <a:custGeom>
              <a:avLst/>
              <a:gdLst/>
              <a:ahLst/>
              <a:cxnLst/>
              <a:rect l="l" t="t" r="r" b="b"/>
              <a:pathLst>
                <a:path w="4218" h="913" extrusionOk="0">
                  <a:moveTo>
                    <a:pt x="447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47" y="913"/>
                  </a:cubicBezTo>
                  <a:lnTo>
                    <a:pt x="3772" y="913"/>
                  </a:lnTo>
                  <a:cubicBezTo>
                    <a:pt x="4040" y="913"/>
                    <a:pt x="4217" y="707"/>
                    <a:pt x="4217" y="439"/>
                  </a:cubicBezTo>
                  <a:cubicBezTo>
                    <a:pt x="4217" y="205"/>
                    <a:pt x="4040" y="0"/>
                    <a:pt x="3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1112</Words>
  <Application>Microsoft Office PowerPoint</Application>
  <PresentationFormat>On-screen Show (16:9)</PresentationFormat>
  <Paragraphs>154</Paragraphs>
  <Slides>44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Nunito Light</vt:lpstr>
      <vt:lpstr>Lato Light</vt:lpstr>
      <vt:lpstr>ＭＳ Ｐゴシック</vt:lpstr>
      <vt:lpstr>Poppins</vt:lpstr>
      <vt:lpstr>Lucida Sans Typewriter</vt:lpstr>
      <vt:lpstr>Symbol</vt:lpstr>
      <vt:lpstr>Bebas Neue</vt:lpstr>
      <vt:lpstr>Anaheim</vt:lpstr>
      <vt:lpstr>Lato</vt:lpstr>
      <vt:lpstr>Arial</vt:lpstr>
      <vt:lpstr>Brackets Lesson for Coding and Programming by Slidesgo</vt:lpstr>
      <vt:lpstr>Python Fundamentals  Unlocking the Power of Python</vt:lpstr>
      <vt:lpstr>Table of contents</vt:lpstr>
      <vt:lpstr>Who Can Learn Python?</vt:lpstr>
      <vt:lpstr>Who Can Learn Python?</vt:lpstr>
      <vt:lpstr>Why Learn Python?</vt:lpstr>
      <vt:lpstr>Why you should consider it?</vt:lpstr>
      <vt:lpstr>Benefits of Learning Python</vt:lpstr>
      <vt:lpstr>PowerPoint Presentation</vt:lpstr>
      <vt:lpstr>04</vt:lpstr>
      <vt:lpstr>Domains</vt:lpstr>
      <vt:lpstr>Domains</vt:lpstr>
      <vt:lpstr>What is Python and History of Python? </vt:lpstr>
      <vt:lpstr>Brief History of Python</vt:lpstr>
      <vt:lpstr>PowerPoint Presentation</vt:lpstr>
      <vt:lpstr>PowerPoint Presentation</vt:lpstr>
      <vt:lpstr>PowerPoint Presentation</vt:lpstr>
      <vt:lpstr>Identify and Describe Unique Featues of Python</vt:lpstr>
      <vt:lpstr>Python 2 vs Python 3</vt:lpstr>
      <vt:lpstr>Install Python and Environment </vt:lpstr>
      <vt:lpstr>Python IDE’s</vt:lpstr>
      <vt:lpstr>PowerPoint Presentation</vt:lpstr>
      <vt:lpstr>PowerPoint Presentation</vt:lpstr>
      <vt:lpstr>Python First Program</vt:lpstr>
      <vt:lpstr>A Code Sample (in IDLE)</vt:lpstr>
      <vt:lpstr>Python Identifiers, Keywords and Indentation</vt:lpstr>
      <vt:lpstr>Identifier vs Keywords in Python</vt:lpstr>
      <vt:lpstr>Naming Variables</vt:lpstr>
      <vt:lpstr>Variables Identifiers</vt:lpstr>
      <vt:lpstr>Keywords list</vt:lpstr>
      <vt:lpstr>Declaration and Assignment</vt:lpstr>
      <vt:lpstr>Indentation in Python</vt:lpstr>
      <vt:lpstr>Comments and document interlude in Python </vt:lpstr>
      <vt:lpstr>Comments in Python</vt:lpstr>
      <vt:lpstr>Multi-Line Comments </vt:lpstr>
      <vt:lpstr>Document interlude in Python</vt:lpstr>
      <vt:lpstr>Python Command Line Arguments</vt:lpstr>
      <vt:lpstr>Python Command Line Arguments</vt:lpstr>
      <vt:lpstr>Python DataTypes</vt:lpstr>
      <vt:lpstr>Python DataTypes</vt:lpstr>
      <vt:lpstr>12</vt:lpstr>
      <vt:lpstr>How variable works</vt:lpstr>
      <vt:lpstr>PowerPoint Presentation</vt:lpstr>
      <vt:lpstr>Python Core objects and Functions                                    </vt:lpstr>
      <vt:lpstr>Object vs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  Unlocking the Power of Python</dc:title>
  <cp:lastModifiedBy>Kainat Rizwan</cp:lastModifiedBy>
  <cp:revision>25</cp:revision>
  <dcterms:modified xsi:type="dcterms:W3CDTF">2024-10-20T14:26:41Z</dcterms:modified>
</cp:coreProperties>
</file>